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30" r:id="rId3"/>
    <p:sldId id="474" r:id="rId4"/>
    <p:sldId id="475" r:id="rId5"/>
    <p:sldId id="476" r:id="rId6"/>
    <p:sldId id="478" r:id="rId7"/>
    <p:sldId id="477" r:id="rId8"/>
    <p:sldId id="479" r:id="rId9"/>
    <p:sldId id="481" r:id="rId10"/>
    <p:sldId id="480" r:id="rId11"/>
    <p:sldId id="507" r:id="rId12"/>
    <p:sldId id="510" r:id="rId13"/>
    <p:sldId id="512" r:id="rId14"/>
    <p:sldId id="513" r:id="rId15"/>
    <p:sldId id="472" r:id="rId16"/>
    <p:sldId id="514" r:id="rId17"/>
    <p:sldId id="484" r:id="rId18"/>
    <p:sldId id="518" r:id="rId19"/>
    <p:sldId id="521" r:id="rId20"/>
    <p:sldId id="522" r:id="rId21"/>
    <p:sldId id="523" r:id="rId22"/>
    <p:sldId id="525" r:id="rId23"/>
    <p:sldId id="528" r:id="rId24"/>
    <p:sldId id="529" r:id="rId25"/>
    <p:sldId id="530" r:id="rId26"/>
    <p:sldId id="531" r:id="rId27"/>
    <p:sldId id="537" r:id="rId28"/>
    <p:sldId id="532" r:id="rId29"/>
    <p:sldId id="538" r:id="rId30"/>
    <p:sldId id="539" r:id="rId31"/>
    <p:sldId id="536" r:id="rId32"/>
    <p:sldId id="552" r:id="rId33"/>
    <p:sldId id="533" r:id="rId34"/>
    <p:sldId id="534" r:id="rId35"/>
    <p:sldId id="551" r:id="rId36"/>
    <p:sldId id="517" r:id="rId37"/>
    <p:sldId id="516" r:id="rId38"/>
    <p:sldId id="527" r:id="rId39"/>
    <p:sldId id="540" r:id="rId40"/>
    <p:sldId id="456" r:id="rId41"/>
    <p:sldId id="460" r:id="rId42"/>
    <p:sldId id="461" r:id="rId43"/>
    <p:sldId id="462" r:id="rId44"/>
    <p:sldId id="541" r:id="rId45"/>
    <p:sldId id="542" r:id="rId46"/>
    <p:sldId id="463" r:id="rId47"/>
    <p:sldId id="464" r:id="rId48"/>
    <p:sldId id="545" r:id="rId49"/>
    <p:sldId id="546" r:id="rId50"/>
    <p:sldId id="547" r:id="rId51"/>
    <p:sldId id="548" r:id="rId52"/>
    <p:sldId id="549" r:id="rId53"/>
    <p:sldId id="550" r:id="rId54"/>
    <p:sldId id="465" r:id="rId55"/>
    <p:sldId id="466" r:id="rId56"/>
    <p:sldId id="468" r:id="rId57"/>
    <p:sldId id="469" r:id="rId58"/>
    <p:sldId id="467" r:id="rId59"/>
    <p:sldId id="504" r:id="rId60"/>
    <p:sldId id="505" r:id="rId61"/>
    <p:sldId id="506" r:id="rId62"/>
    <p:sldId id="520" r:id="rId63"/>
    <p:sldId id="519" r:id="rId64"/>
    <p:sldId id="445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064" y="-5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01:50.2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10877 7301 99,'11'0'-27,"1"-4"23,2 0 6,7 1-35</inkml:trace>
  <inkml:trace contextRef="#ctx0" brushRef="#br0" timeOffset="725">11254 7423 152,'-14'0'56,"2"0"-27,-2-6 2,0 1-7,-2-1-10,-1 0-4,0 1-1,-3 0-3,0-1-1,-2 1 0,-1-1-3,1 1 1,-1-1 0,0-1 2,-2 1-2,2 0 3,-4 0-4,1 0 4,-1-1 5,0 3 10,-4 0-3,-2 1 3,-1 1 1,-3 1-2,-4 0-1,-1 1-4,-4 0 2,-1 0-2,-2 0-2,2-1-2,-1-1-1,-1-1 1,5 0 0,-2-3-3,5 2-1,3-1-4,5 1 0,8 1-3,7 1 0,5 0 0,6 2-3,2 0-6,-1 1-14,-2 4-16,0 0-34,-6-5-100</inkml:trace>
  <inkml:trace contextRef="#ctx0" brushRef="#br0" timeOffset="3307">9034 7323 286,'0'1'55,"0"-1"-40,0 0 1,0 4-2,0 1-10,0 3-1,1 0 0,1 4-1,1 1 1,-1 1-2,1 1-1,-2-1 0,1 0 0,-2-1 0,1-2 1,-1 1-1,0-3 0,0-2 1,0-2 0,0-2 0,-1-1 8,-5-2 18,-2 0 4,-3 0-8,-3-2-11,-5-4-6,-4 2 1,-5-1-5,-4 1 3,-6 1-5,1 1 0,-5 0 1,1 0 0,0 0-1,3 0 1,3-1 0,1 1 0,8-2 4,1 0 10,7 1 1,0-2-4,5 2-4,5-1-3,0 0-2,3 1-2,2 0 1,0 0 0,2 1 0,-4-2-2,2 1 0,-5-1 0,2-1 0,0 0 0,-5-2 1,2-2 0,-2-1 0,0-3 3,-2-2 2,1-1 0,1-2 0,0-2-3,5-1-2,-2-2-2,7 1-2,1-3-10,0 0-21,9 0-19,7-1-32,7-1-83</inkml:trace>
  <inkml:trace contextRef="#ctx0" brushRef="#br0" timeOffset="4490">10885 7292 97,'0'1'35,"0"1"-18,0 0 3,0 2 0,0-1-4,0 1-2,0 3-2,0 2 1,-2 4 5,1 4-6,-1 6-1,1 5-1,1 7-2,0 6 7,0 4 2,0 4-1,0 0-7,0-1-3,1-3 2,1-5-3,-2-5-2,0-6 0,0-4-1,0-5-3,-2-3-44,1-9-20,-1-7-63</inkml:trace>
  <inkml:trace contextRef="#ctx0" brushRef="#br0" timeOffset="5452">10931 7257 202,'0'0'45,"0"0"-14,0 0 4,2 0-15,1 1-14,-1 4-5,2 2-2,-1 3 0,2 3-2,0 3 2,2 4-2,1 2 0,0 0-6,4 0 6,-1-2-4,2-2 3,-3-2 4,0-4 0,-2-5 1,-1-1-1,-4-2 3,0-2 4,-3-2 15,0 0 9,-3-5-8,-4-3-14,-6-3-5,-1-2-1,-1-2 0,-4-1 1,2-3-5,-1-1 2,2 1 4,0-1 0,4 1-1,0 2 0,2 2-1,4 4-1,0 2-1,3 6-2,0 2 2,0 1-4,-4 6-6,0 8 8,-7 5 2,-2 4 1,-7 4-2,-3 3 1,-4 2-11,-2-2-37,-2 0-23,1-4-50</inkml:trace>
  <inkml:trace contextRef="#ctx0" brushRef="#br0" timeOffset="64628">14370 7351 253,'0'-20'124,"0"0"-75,0-1-3,0 4-12,-1 4-17,-3 2-6,3 5-7,1 6-2,0 4-8,8 16 1,1 10 6,0 9-1,1 10 4,-1 8-3,-3 7 0,-3 5 1,3 2 4,-1 1 7,1 0 1,-1-3-1,0-4-7,-1-6-4,-1-6 0,0-8-2,-3-9-8,2-10-3,-2-10-1,0-11-3,0-5-5,-5-16 9,-6-12 6,-1-8-8,-5-11-23,-3-6-26,0-4-9,-2-2 13,3-3-11,2 2 17,2 0 20,5 1-4,3 3 17,5 2 21,2 4 2,0 4 38,8 5 13,3 4 7,4 5 11,4 4-18,3 5 0,4 3-21,5 5-9,3 3-1,5 3-11,3 1-5,3 5-4,1 2-2,2 1-2,-1 4-1,2 11-3,-4 6 1,-1 7 0,-1 5 3,-7 5 0,-8 3 4,-10 1 0,-13 2 2,-7-2 1,-22-3 5,-14-2 9,-13-4 12,-9-4-7,-8-3-6,-1-3-7,3-2-8,1-4-4,7-1-1,10 0-20,6-2-27,10 1-38,8-3-95</inkml:trace>
  <inkml:trace contextRef="#ctx0" brushRef="#br0" timeOffset="65432">14564 8665 486,'6'45'14,"0"2"15,-3 7-9,-1 3-6,0-1-11,-1-3-1,2-4-9,0-8-7,0-5 7,0-11-1,1-8 1,-4-9 3,0-8 1,0-12 7,-8-14 18,-5-13-3,-1-10-5,-3-12-1,-3-7-1,2-6-6,4 0-2,4 1-3,9 2-6,1 6-8,12 7 3,8 6 9,5 9 4,5 8 4,4 11 2,6 10 2,0 12 2,4 6-4,-1 19 0,1 11-2,-7 12-2,-6 7 1,-9 4-4,-12-1-2,-10-1-1,-6-4 1,-17-5-1,-10-8 0,-5-5 2,-6-5 0,-2-6-1,-1-4-6,4-6-7,4-2-12,3-4 1,10-4-9,6-1-11,9-1-46,11 0-35,8-6 13</inkml:trace>
  <inkml:trace contextRef="#ctx0" brushRef="#br0" timeOffset="65681">15536 8879 592,'5'44'9,"1"-1"36,-2 2-21,-4-1-15,0-2-6,0-4-4,0-7-37,0-8-36,0-10-56,4-10-99</inkml:trace>
  <inkml:trace contextRef="#ctx0" brushRef="#br0" timeOffset="65895">15654 8996 572,'-16'3'34,"-7"-1"-16,-6-1 14,-9 2-7,0 0-15,-1 0-21,5 2-44,3 0-3,3 2 5,8-2-22,3-1-20,6-3 22,6-1-5,5-5-64</inkml:trace>
  <inkml:trace contextRef="#ctx0" brushRef="#br0" timeOffset="66435">16026 8566 541,'8'54'18,"1"6"33,-3 9-9,-3 7-20,-1 4-12,-2-1-8,1-4-3,1-4-11,-2-8-8,1-7-5,3-11 8,-3-13 6,1-10 7,-2-14 4,1-10 2,-1-21 6,0-15-6,-3-15-5,-5-15 4,1-13 1,-3-7 0,3-4-1,2 1-1,3 4-7,2 8-10,5 8 10,7 11 2,9 9 5,0 8 1,7 8 0,5 10 3,4 10 4,3 12 5,5 6-1,2 19 1,-1 15-3,-2 9-1,-9 7-2,-10 7 0,-11 4-2,-14-2-5,-8-4 0,-15-3-1,-13-2-3,-9-8-2,-7-4-2,-12-5-5,-4-4-1,-5-3-9,-4-4-28,-4-4-68,0-4-60</inkml:trace>
  <inkml:trace contextRef="#ctx0" brushRef="#br0" timeOffset="67645">17531 8740 504,'0'21'-2,"0"5"-4,0 6 5,-3 7 2,-2 3 0,2 3-1,0 0-11,0-1-30,2-3-13,-1-4-17,2-7 10,0-6-6,0-9-14,5-7-30</inkml:trace>
  <inkml:trace contextRef="#ctx0" brushRef="#br0" timeOffset="67838">17637 9015 503,'-14'-3'54,"-3"0"-11,-7 2-3,-5 1-15,-7 0-17,-2 2-5,0 4-3,1 3-16,1 0-30,5 0-29,5-2-54,4-5-65</inkml:trace>
  <inkml:trace contextRef="#ctx0" brushRef="#br0" timeOffset="68421">18035 8672 396,'11'61'52,"-2"1"0,-1 4-24,-5 1-5,-3-1-7,0-5-11,0-5-3,0-6-3,0-7-9,-1-11-6,-1-10 4,0-8 3,1-12 4,-2-5 1,-2-19 13,-1-10-2,-3-12-3,-4-13-2,-1-9 4,0-7 2,2-6 0,3-2-7,6 1 2,3 1-2,6 3 0,11 7-1,5 9 1,5 6 0,4 10 9,4 8 0,3 9 1,1 11 0,3 11 0,0 5-5,1 13-5,-3 15 1,-2 10 0,-7 7 1,-6 6 0,-12 2-2,-6 1-1,-7-2 0,-17-3-1,-8-4 0,-6-2 1,-6-2-1,-1-3-11,-2-4-19,6-2-27,4-4-35,9-3-49,8-5-3</inkml:trace>
  <inkml:trace contextRef="#ctx0" brushRef="#br0" timeOffset="68721">19427 8973 572,'-3'-1'59,"3"-7"-37,0 2-20,-1 2-1,-2 0-12,1 1-36,2-3-55,2-2-112</inkml:trace>
  <inkml:trace contextRef="#ctx0" brushRef="#br0" timeOffset="68920">19807 9002 693,'16'1'16,"-4"-1"7,-1-4-8,-5 1-16,-1-1-3,1 1-28,0-1-45,2-1-36,3-2-86,4-2-88</inkml:trace>
  <inkml:trace contextRef="#ctx0" brushRef="#br0" timeOffset="69077">20251 8972 585,'21'3'39,"-5"-3"26,-4 0-30,-6 0-25,1-1-9,-1 1-21,3 0-62,3-1-87,6-3-119</inkml:trace>
  <inkml:trace contextRef="#ctx0" brushRef="#br0" timeOffset="69403">21113 8602 522,'1'31'6,"5"5"8,-3 8-7,-3 6 11,0 4-11,0 2-4,0 1-2,-3-3-8,2-6-16,-1-4-6,2-5-19,0-8-18,5-9-37,3-10-32</inkml:trace>
  <inkml:trace contextRef="#ctx0" brushRef="#br0" timeOffset="69632">21213 8898 597,'-29'0'28,"-4"-7"7,-4 1-6,-8 0-11,0 2-15,3 3-2,4 1-5,3 0-22,8 3-18,3 4-13,9 0-17,7-3-69,8-3 3,2-1-41</inkml:trace>
  <inkml:trace contextRef="#ctx0" brushRef="#br0" timeOffset="70207">21522 8380 327,'3'43'28,"-2"14"21,-1 12-9,0 11-8,-1 6-13,-2 3-4,-3-1-3,3-5-4,-1-6-1,1-11 0,2-9-4,1-11 1,0-13-2,0-10 1,0-12-2,0-11 3,0-13 16,0-17-5,-5-13-16,-1-14 2,0-12 0,-2-8-1,2-7 1,3-4-1,3 0 1,0 2 0,7 3-1,10 6 1,5 8-1,3 8 1,6 7-1,2 9 3,4 9 0,3 8 1,2 9-3,3 12-4,1 7 0,-1 15 3,-1 11-1,-4 10 4,-7 9 5,-10 6 0,-9 5-2,-11 2-3,-5-1-2,-18 0-1,-9-4 1,-12-6 0,-3-3 0,-8-2 1,3-4-2,-2-3-15,3 0-11,4-1-12,7 1-21,9 0-50,11 0-67</inkml:trace>
  <inkml:trace contextRef="#ctx0" brushRef="#br0" timeOffset="72101">23088 8682 432,'-42'2'10,"-3"-2"8,-8 0 12,-6-2-14,-4 2-14,2 0 0,2 0-2,3 0-1,7 3-15,7 1-8,9 1-23,9 0-31,10 1 17,11 0-38,3-3-59</inkml:trace>
  <inkml:trace contextRef="#ctx0" brushRef="#br0" timeOffset="72351">23027 8946 349,'0'10'67,"-6"-2"-33,-11-1 13,-8 0 1,-7 0-17,-7-1 0,-6-2-8,-2-1-9,1 0-7,-1-1-6,5 2-1,5 0-1,5 0-19,5 1-9,4-1-6,4-2-12,2-2-44,3-5-41,4-11-43</inkml:trace>
  <inkml:trace contextRef="#ctx0" brushRef="#br0" timeOffset="72741">22464 7812 340,'10'-25'202,"4"-1"-171,0 4-8,-2 1-2,5 4-14,5 4-7,3 2 0,6 5-6,6 4 1,-2 2 3,4 3 0,0 7 0,-5 2 2,-3 2-1,-6 1 0,-5 3 4,-8-2-3,-7 3-2,-5 0 1,-3 1 0,-11-1 0,-6 0 1,-3 1 1,-4-1 0,-1 0 0,2 1-12,3 1-21,4-1-29,5 1-51,8 0-22,4-2-69</inkml:trace>
  <inkml:trace contextRef="#ctx0" brushRef="#br0" timeOffset="72913">22818 8334 406,'0'0'65,"0"0"-36,-5-7-26,1 2-7,-3 0-43,3 1-54,2 0-37</inkml:trace>
  <inkml:trace contextRef="#ctx0" brushRef="#br0" timeOffset="74117">24153 8272 184,'-8'7'353,"0"-4"-355,-4 2-5,-7 0 4,-4 2 1,-3 0 2,-7 3 5,-1 1-3,-2 4-1,-2 2-1,-3 5-3,4 5-5,-2 7 1,2 4 5,3 5 1,5 2 1,4 5 0,8 2 3,4 1 6,9-1 2,4 0-3,7-2-1,13-4 2,7-3 0,5-5 2,7-5 0,5-4 0,-1-6 0,3-7-1,3-9-2,-3-7 0,-3-7 2,-1-16-3,-3-11-4,-3-12-2,-5-9 0,-5-7 2,-4-5-4,-5-1 1,-6 0-3,-8 3 8,-3 3 15,-5 4-16,-9 5-4,-4 4 0,-7 8-3,-5 7-3,-4 8-33,-3 7-31,-3 8-56,4 2-68</inkml:trace>
  <inkml:trace contextRef="#ctx0" brushRef="#br0" timeOffset="74465">24421 9168 434,'-12'0'245,"-2"-7"-218,-3-8-19,-13-7-3,-7-6-2,-8-4-2,-6-5 0,-3-2-1,-5 0-5,-2-3-23,-1 4-31,2-2-45,5 0-92,7 1-109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34:13.5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14347 4393 86,'3'-7'13,"2"1"1,-2 0-8,-3 0-6,0 2 5,0 1 0,0 1 8,0-1 10,1 2 2,-1-1 0,2 1 6,-2 0-3,1 0-5,1 1-4,-2 0-3,1 0-1,1 0-6,-2 0-8,0 3-1,0 3 0,-2 1-1,-2 3 1,-1 2 1,1 0 0,0 4 1,1 1 1,2 2-1,1 3 6,0 2 0,0 3 0,0-1 2,0 1-2,1 0-2,2-1-1,1-1-1,-3-1-1,2 1 1,-1-1-4,2-2 2,1 1 1,0-1 3,-1-3 0,1 0-2,-2-2 2,2-3-2,-5-2 1,0-3-1,0-2 4,0-2 1,0 0 4,-6-2 2,-2-1 0,-3 1-2,0-2-2,-3 0-1,-1 0-4,-4 1-3,2-1-1,-3 0-1,-3 0 0,-2 0 0,0-1-1,-3 1 1,-1-1-1,-2 1 0,-2-1 0,-1 0-1,-2 0 2,-3 0-1,1 1 0,-4-1 1,0 0-1,-3-2-2,-1-2 4,-1-1-2,-1 0 0,-2 0 0,2 1 0,-1-2 0,-2 2 0,-1 1 0,1 1 0,0-1 1,-2 0-2,-1 1 1,-2 1 0,2-1 0,-2 0 0,2-1 1,3 0 0,0-1-1,4 1 0,4-3 1,2 2-2,1-1 2,0-1-1,-1 1 0,0 1-1,-1 0 1,-2 0 1,-2 1-1,-1 1 0,2 0-1,2 0 1,-1 1 0,6 0 0,1 0 0,6 0 0,3 1 0,3-1 0,3 1 0,4-1 0,2 1 0,4-1 0,1 1 1,1 0-1,6-1 0,1 1 0,1 0 1,1 0 0,-3 0 0,0 0-1,-2 0-1,-4 0 0,-2 0 0,-2 0 1,-2 0-1,1 0 1,-1 0 1,3 0-1,-1 0 1,1 0-1,2-2 1,0 1 0,-1-1 0,0 0-2,1 0 2,1 1-1,0 1-1,0-1 1,6 0 0,-1 0 1,2 1 0,1 0 1,2-1 1,0 1 0,0-1-1,0 1-2,0 0-1,0 0 1,0 0 0,0 0 0,0-1 1,0 0 0,0-1 1,0 0-1,0-1 1,0 0-1,0-1 1,0 0-1,0-1 0,0 0-1,-3-2 0,2-1 0,-4 1 0,2-2 0,-2-1 0,1-1 1,-1-1-1,0-2 1,1-2 0,-1-1 3,-1-1-2,3-3 0,0-2-1,0 0 0,1 0 0,2 0-1,0-1 1,0 2-1,3 2 1,2 2-1,3 1 0,-1 2-1,4 1 1,2 2-1,0 3 1,6 1-2,3 2 0,1 2-1,3 0 1,2 1 0,3 2-1,2-1 1,1 1 0,2-1 1,-2-1 0,3 1 2,0-1-1,3 0 1,2-1-2,0 0 1,2-1 0,2 1 1,1 0-2,2 1 2,1-1-2,3 1 2,-1 1-1,4 1-1,3 1 0,1 0 1,2 0-1,4 0 1,0 0-1,2 0 1,-1 1 0,0 1 0,-1-2 0,0 1 0,-3 1-1,-1 0 2,0 0-2,-1-1 2,-2-1-1,-2 0 0,-4 0-1,-1 0 1,-1 0 1,1 0-2,-4-2 2,1-1-1,-2-1 0,-4 2 1,1-2-2,-6 1 1,-2-1 0,-2 1 0,-1-1 0,-4 1 0,2 0 1,-4 1-2,0 2 0,0 0-8,-1 2-10,-3 5-20,1-1-53,-3-2-79</inkml:trace>
  <inkml:trace contextRef="#ctx0" brushRef="#br0" timeOffset="3298.3298">11401 4937 291,'-17'-6'8,"-3"0"-3,0 1 8,-3 2 12,-4 3-16,-1 0-4,0 1-5,2 9-1,-2 3 0,2 4-2,-1 3 1,0 2 1,0 4 1,-1 2 0,2 3 0,-4 1-1,4 3-2,1 3 3,2 1 3,1 2 3,5 1-1,5 1 0,3-1-2,2-3 1,7-1-1,0-5 0,10-2 3,2-1 8,7-3 0,1 0-1,2-1-4,2-2 1,6-1-1,1-2-4,6-1 2,5-3-1,7 0 5,6-3 4,4-1 0,1 0-2,2-2 1,-1-1-7,-4-3-3,-4-2-4,-4-4-8,-4-1-58,-1-9-92</inkml:trace>
  <inkml:trace contextRef="#ctx0" brushRef="#br0" timeOffset="4131.4131">13888 4875 221,'-6'-7'29,"3"-1"0,0-1 16,1 1-23,-1-2-7,0 2-5,0-1-2,-4 1-1,-2-3 1,-2 0-1,-6-1-1,-1-4 1,-6-2 3,0-3 0,-6-3 4,1-4 1,-4-3-2,2-4-4,-1-3-5,2-2-2,1-4-2,1-1 0,3-3-7,3-1-44,7-3-99</inkml:trace>
  <inkml:trace contextRef="#ctx0" brushRef="#br0" timeOffset="6947.6947">13734 7046 146,'-26'-2'147,"-2"-2"-106,-1 1-5,-4 0-2,-4 0-9,0 1-13,-2 2-8,0 0-2,2 0-2,3 0-17,3 0-31,6 0-33,5 0-121</inkml:trace>
  <inkml:trace contextRef="#ctx0" brushRef="#br0" timeOffset="8072.8072">19319 4087 297,'-3'2'139,"3"1"-128,0 4-9,0 4 4,0 4 6,-2 8-5,1 4 0,-1 5-1,0 6-1,-4 3 2,2 3-2,-6 2-2,1-1 1,-2 1-1,-3-1 0,-1-4 1,-4-3-2,1-4 0,-3-4 1,0-5-3,-1-6 2,-1-4 0,1-5-1,-1-4 0,1-6-6,2 0-22,1-12-46,4-3-77</inkml:trace>
  <inkml:trace contextRef="#ctx0" brushRef="#br0" timeOffset="8400.84">19227 4403 414,'2'-3'17,"-2"-2"37,0 3-14,0-1-16,0 1-4,0 0-11,-2 1-7,1-1-1,-5-2 0,-2-2-2,-3-4 0,-6-3-3,-5-3 0,-1-4-4,-5-3-4,-1-2 4,-2-2-3,1 1-9,-1 1-5,0 0-10,2 2-14,4 0-44,5 2-86</inkml:trace>
  <inkml:trace contextRef="#ctx0" brushRef="#br0" timeOffset="9040.904">19285 3617 379,'-2'-4'32,"2"-1"-6,0 0-10,3 0-5,5-1-10,4 3-4,7 1-11,3 2-4,7 0 10,4 3 5,2 9 3,4 6 2,-3 5 0,-2 5 2,-6 5-1,-5 2 3,-7-1-3,-6 1-2,-6-3 0,-4-3 0,0-4-1,-10-4-1,-2-3 3,1-5 6,-1-3 4,1-4 1,4-3 4,3-2 10,2-1 8,2 0 4,3-1 3,10-4-24,5-2-14,7 1-2,6 1-2,3 3 0,4 2 0,-1 0 0,-2 1 0,-5 6 0,-4 0 0,-4 1-21,-5-1-37,-2-1-61,-4-2-90</inkml:trace>
  <inkml:trace contextRef="#ctx0" brushRef="#br0" timeOffset="9362.9362">20533 4206 544,'-6'3'31,"-5"-3"-31,-6 2 13,-5 0-1,-6 1-4,-5 0-6,-1-1-1,-3 1 0,0-1-9,1 0-31,4-1-41,4-1-8,5 0-28,5 0-82</inkml:trace>
  <inkml:trace contextRef="#ctx0" brushRef="#br0" timeOffset="9568.9568">20506 4371 376,'10'14'47,"-7"-2"-1,-3-2-24,-13-1 4,-10-1-5,-3-3 3,-8-1-14,-4-2-6,0-1-2,2-1-38,3 0-69,7 0-31,6 0-54</inkml:trace>
  <inkml:trace contextRef="#ctx0" brushRef="#br0" timeOffset="10023.0022">21438 4150 578,'-9'17'3,"-5"-1"6,-3 5 10,-5 3-1,-1 1-7,0 2-5,1-2-4,-1 1 0,-1-1-1,1-1 0,1-1-2,4-2-14,1-3-25,3 0-23,4-2-23,3-3 1,5-4-41,2-2-94</inkml:trace>
  <inkml:trace contextRef="#ctx0" brushRef="#br0" timeOffset="10258.0257">21526 4628 562,'8'3'52,"-6"-3"27,-2-6-48,-14-8-23,-8-5 1,-7-5-5,-7-4-2,-4-4-1,-2-1-4,0-1-12,3 0-17,4 0-25,2 1 1,5-2 3,3 1-31,5-1-40,5 1-138</inkml:trace>
  <inkml:trace contextRef="#ctx0" brushRef="#br0" timeOffset="10792.0791">21368 3547 566,'13'-7'11,"1"-1"17,0 3 4,0 1-25,1 1-6,5 2-3,4 1-11,0 0-12,6 9 0,1 3 6,0 3 10,-3 2 8,-5 1 3,-8 3-2,-7-2 0,-8-2 0,-3 0-2,-11-4 1,-4 0 4,-6-4-1,4-1 0,0-1 0,4-3 0,6 0-2,3 1 0,7 0 0,0 2 10,10-1 5,4 3-3,4 0-7,4 2 0,1 2 0,2 0 0,-3 2 0,-2 1-1,-1 1-4,-7 0-2,-3 0 1,-4 0 0,-5-1 0,-3-1-1,-11-2 1,-5-3-1,-7-1 1,-2-3-3,-5-2-19,1-1-45,2 0-54,4 1-83</inkml:trace>
  <inkml:trace contextRef="#ctx0" brushRef="#br0" timeOffset="11254.1253">22302 3845 503,'-2'21'15,"2"5"5,-3 7 15,0 5-9,-2 2-11,2 3-9,0 1-3,1-2-2,1 0-1,-2-3-3,1-2-21,-1-4-17,2-5-22,1-5-7,0-7-42,0-3-59</inkml:trace>
  <inkml:trace contextRef="#ctx0" brushRef="#br0" timeOffset="11440.1439">22488 4295 388,'6'-1'58,"-3"-3"12,-3 2-23,-3-1-37,-14 0-4,-3 0 1,-10-1 1,-4 0-8,-3 0 0,-2-2-29,0 1-80,5 1-73</inkml:trace>
  <inkml:trace contextRef="#ctx0" brushRef="#br0" timeOffset="12051.205">22762 3524 609,'5'-5'28,"1"-1"-13,-1 2-9,1 2-3,3 2-3,5 0-4,8 0-17,4 7-8,7 0 14,4 3 7,5 1 5,0 1 3,1-1 0,-1 1 1,-2-1 0,-6 1 3,-1-2 1,-8 0-2,-5 0-1,-5-1 1,-2-1 1,-6 1-3,-2-1-1,-5 2-1,0 4 1,0 3 0,-8 4 3,-2 4 0,-6 6 1,-1 5 3,-5 5-1,-3 7 19,1 4-16,-3 5 0,4 3 0,0 2-3,0-1-3,4-4-1,2-3 1,1-6-2,1-8-1,2-8 0,3-7-4,-1-8-9,1-7-18,4-8-41,5-3-62,1-13-93</inkml:trace>
  <inkml:trace contextRef="#ctx0" brushRef="#br0" timeOffset="12245.2244">23370 4219 648,'-9'1'41,"-10"-1"-40,-11 0 12,-11-5-6,-12-3-3,-4-2-2,-5 1-10,1-1-50,7 0-120</inkml:trace>
  <inkml:trace contextRef="#ctx0" brushRef="#br0" timeOffset="14034.4033">11510 2608 14,'-2'1'52,"-1"0"-19,-2-1 3,4 1 0,-4-1 3,2 1-2,0-1-5,0 0-9,0 1-8,-3-1-1,-2 0-3,2 0-3,-5 0-2,-2 0-2,1 0-4,-3 0 1,-1 0 1,-4 0-2,-3 0 2,-2 0 1,-3 0 3,0 0 2,-5 0 1,1 0-2,1 0-2,0-3-3,0 1-1,4 1 0,4 0 0,6 0-1,3 1 1,5 0-1,4 0 5,2 6 0,3 4 10,-1 3 2,1 4-6,-2 4-6,-1 3-2,0 3 0,0 4-2,-2 6 2,2 2-2,0 4 1,3 3 2,0 4-2,-2 4 0,2 1 0,0 3 4,0 2 6,-4 0-1,-4 4-2,-1-1-6,-2 0-1,0 1-1,2-1 0,1-1-1,3-2-2,2-2 3,2-1-1,1-3 0,0 1-1,0-5 2,-4-1-2,1-3 1,0-4 1,-1-5-1,-1-5 0,0-3 1,2-4-2,3-4 1,0-2 1,0-4 0,2-1 0,6-4 2,2-2 8,4-1 5,3-3-6,8-1-4,8-2-4,6-1-1,7 0-6,8 0-31,10-6-58,7-5-151</inkml:trace>
  <inkml:trace contextRef="#ctx0" brushRef="#br0" timeOffset="28269.8267">11122 7693 89,'9'-4'-2,"2"2"18,0 1 19,-3 1 5,-3 0-5,-1 0-11,-4-1-27,0 1 5,0-1-1,-8 1 0,-1 0 1,-3 0 0,-2 0 0,-3 5-1,-3 5-1,-1 1 0,-2 3 1,-3 2 0,-2 4-1,-2 1 1,-2 3-1,-1 3-1,-2 2 1,1 2-1,1 1 1,4 0-1,4 0 0,2 0 1,5 0 1,6 0 4,4 3 13,5 0 11,2 2 2,1 0-6,1 1-8,5-1 1,2-1-4,1-1-3,4-3-3,2 2-3,7 0-2,6-1 2,6 0 5,5-1-3,4 0 0,2 0-5,2-2-3,-2-1-10,-2 0-13,-6-1-16,-3-2-14,-7-2-31,-6-2-19</inkml:trace>
  <inkml:trace contextRef="#ctx0" brushRef="#br0" timeOffset="29449.9447">10984 11590 129,'0'4'125,"0"-4"-94,0 0-26,-1 0-17,-4 0 3,-1 0 0,0 0-4,-2 1 8,2 0 0,-1 2-1,1 1-2,2 1-1,-3 1 2,4 0 3,-1 3 3,-1-1 3,-1 3 3,1 1 9,-3 2 7,1 2-5,-3 2 3,-2 3-6,3 4-1,-7 1 0,1 4-5,-1 2-3,1 2-1,-1 3-1,1 3 4,4 3-1,0 5 0,6 3 0,5 4-2,2 2-1,12 4-1,7 0-2,7-2-1,6 1-3,5-4 1,1-5-11,5-10-33,2-11-100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34:58.2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1211 1605 269,'8'0'28,"1"0"-25,3 0 0,4 0-1,5-2 0,4-3-2,3-1-4,6-1 1,-1-1 4,4 2 4,-1 0 20,2 2 7,3 2-4,1 1-10,3 1-4,4 0-3,5 2-1,5 2-5,5 2-2,4 0 0,7-1-2,4-1 0,1 1 0,1-3-1,0 1 1,-1-3 0,-4 0 2,-3 0 4,0 0-1,-3 0-2,4 0-2,-4-1-1,4 1 0,-1 0-1,0 0 0,1 1 0,1 0 0,-1 3 1,2-1-2,-1 0 2,-1-1 0,-3-1 4,1-1 7,-1 0 4,3 0 1,1 0-6,-1 0 0,4 0-4,-1 0 0,1 0 0,-1 0-2,-1 2-2,3 1 0,2 1-4,0-1 1,4 0 3,-2 1-1,3-2 1,-3-2 1,1 0-1,0 0-1,-5 0-2,-3-4 1,-3-2-1,0 1-2,-2-1-9,0 0-28,2-1-65,5-2-60</inkml:trace>
  <inkml:trace contextRef="#ctx0" brushRef="#br0" timeOffset="2811.2811">2780 6469 290,'4'-7'41,"4"1"-18,-2-1 8,4 2-15,1 0-10,2 1-4,5 0-2,3 1-1,6 2 1,4 1 0,7 0 0,4 0 0,8 6 0,4 0 0,3 1-2,9-1 2,2-1 1,5 1-2,3-1 2,4-1-1,4 1 0,0 0 1,4-1-1,4 0-1,-1 1 2,4-2 1,-1 2 1,-1-2 3,3 0 0,-3-1-1,2 0 1,-1-2-3,4 2 0,0-2-1,4 1 4,2 0 4,4 1 4,3-1 3,-1 2-1,1 1-5,-1-1-3,-3 1-2,-3 0-3,-5-1-1,-4 0-1,-8-2-1,-5-1 0,-11 0-5,-4 0-32,-13-11-51,-4-8-201</inkml:trace>
  <inkml:trace contextRef="#ctx0" brushRef="#br0" timeOffset="4173.4173">8432 5605 167,'-18'1'35,"-4"0"-31,0 0-3,1-1-1,-4 0-37,3 0-99</inkml:trace>
  <inkml:trace contextRef="#ctx0" brushRef="#br0" timeOffset="5183.5183">8404 5435 306,'2'0'17,"-1"0"0,-1 0-4,0 0 2,0 0-8,2 0-5,0 0-1,1 0-1,3 1 1,2 1 0,4 2-1,2-2 1,6 2-1,7-1 0,4 1 1,10-1-1,11 0 0,10-1 0,12 1 0,11-1 0,13 1 0,7 1 4,12-1 3,4 1 1,6 0-5,1 1-2,3-2 0,5 2-1,-1-2 0,1-1 0,4-1 0,-1-1 1,6 0-1,-1 0 0,1 0 4,4-3 14,0-1 2,0 0 3,1 0-2,4-1-5,1-1-5,0 0-3,1-2-2,6 1 0,-1-1-1,2 1-3,3 0 0,4 2-1,1 0-1,1 1 1,1 0 0,-2 0-2,1 0 2,-1-1 0,1-1-2,1 1 2,-1 0-2,2 1 2,4 2-1,2 2 2,3 0-2,3 0-2,2 6 4,2 2-2,1 2-2,-2 1 4,0 1-2,-3 0 0,-1 1 0,-4-1-2,-1 1 1,-2-1 1,-1 0 0,0-2-1,-2 0 1,-3-2 0,-1-1 0,-5-1 1,0-1 0,-7-2-2,-4 0 4,-1-1-3,-5 0 1,-5 0 0,-3 2 0,1 0 0,0 2 1,-3 1-2,1 1 0,2 3 0,1 0 0,-4 3 0,2 3 1,2 0 0,-2 1 1,-4 0 0,-9 0 0,-2-2-1,-11-3 0,-7 0-1,-9-3-4,-4-2-29,-4-4-53,-1-4-118</inkml:trace>
  <inkml:trace contextRef="#ctx0" brushRef="#br0" timeOffset="11952.1951">17351 7688 465,'10'0'20,"1"-11"2,3-2 9,-4 1-4,4-1-17,2 1-7,4 0-2,3 1-2,5 2-1,6 3-5,5 3-1,4 3-4,7 0 6,4 1 0,5 6 3,6-1 2,4 1 1,6 0 0,6-1 0,3-3 0,3 1 3,6-3-1,1-1 3,4 0-3,1 0-1,3 0 0,1 0-2,2 0 2,2 0-1,0 3 0,5 1 0,1-2 0,6 2 1,1-1-2,2 0 1,5-1 0,2 0 1,1-1-1,4 0 0,0 0 0,6-1 0,1 0 1,0 2-2,2 0 1,4 3 0,-1 1 1,-4 1-1,4 1 0,1 2 1,-1-2 4,-2 1-3,2-2 4,0-1-1,-2 0 0,-3-3-1,-1-1-1,-1 0-1,-2-2 0,-7 0-2,-6 0 1,-3-4-1,-10-2 1,-5 2-4,-9-1 0,-4 1-6,-7 4-10,-7 0-28,-6 0-52,-4 0-193</inkml:trace>
  <inkml:trace contextRef="#ctx0" brushRef="#br0" timeOffset="15550.5549">22257 4233 262,'24'-7'136,"3"-3"-108,1 0 3,1 0-5,4 4-18,2 0-6,3 3-3,3 0 1,4 1 0,4 0-4,0 0-5,7 0-2,4 0 2,6-1 5,3 0 1,9-2 3,4-1 0,3-2 1,2-2 4,3 0 5,1 0 7,6 1-3,2 0 29,0 3-34,5 4 7,1 2-5,2 0-3,-3 4 4,-3 6-9,-5 2-3,-8 2-2,-7-1-16,-10-2-31,-10-2-38,-13-7-80</inkml:trace>
  <inkml:trace contextRef="#ctx0" brushRef="#br0" timeOffset="16593.6592">1290 4734 327,'29'0'42,"7"0"-35,6 5-6,11 4-1,9-1 0,12-1 2,8-2-1,13-4 0,6-1 10,12 0 8,6-3 2,7-4-5,7-2 1,8 0-1,8-2-4,1-1 1,8-1 1,5 1 3,0 0-4,-3 2-2,-4 1-6,-8 3-4,-10 2-1,-13 1-3,-12 0-48,-15-5-92</inkml:trace>
  <inkml:trace contextRef="#ctx0" brushRef="#br0" timeOffset="40231.0227">4277 2170 161,'0'1'0,"7"0"9,0 0 43,4-1-31,5 0-6,-1 0-8,4 0 0,3 0-3,2-2-1,6-1 1,2 1-3,4-1 1,4 1-1,4 2-1,2-1 0,4 1 6,1 0 4,3 0-1,2 0-2,1 0 0,4 0 1,1 1 2,0 0 0,3 1-1,-1 0-1,1-1-2,-2 0 1,1-1-2,-1 1 5,3 0-5,0 0-2,1-1-2,3 2 0,-4-1 1,4 1 1,0 0 1,1-1 0,0 0 1,2 0 0,-1-2 3,-1 1 0,0 0 0,-3 0-4,4 0 0,-4-2-2,3-1-1,1-1 1,-3 1 1,4-1 1,-1 1 2,-1 1 2,-1 0-1,1 0 0,-3 2-3,0 0-1,1 0-2,-3 0 0,1 2-1,-3 1 0,-1-1 1,1 1-1,1 0 1,0-1-1,3 0 1,-1 0-1,-1-1 1,1 0 2,-3 0 2,1 0-2,-5 0 1,-1-1 0,-3 2 1,1-1 0,-1 0-2,0 1 0,-3 1 0,1-1-1,-1 0-1,-1 2-1,3-1 0,-3 0 0,-1 0 1,1 0-1,-4-2 2,-2 1-2,-2-2 0,-4 1 0,0-1 0,-3 1 1,1 1-1,-3-1 2,4 2 1,0-1-2,3 1 0,0 1 0,1 0-1,2-1 2,-2 0-2,1 0 1,-2-1 0,-2-1-1,2 0 0,-2-1 1,0 0-1,1 0 0,1 0 1,-1 0-1,3 0-1,1 0 2,3-1-1,0 1 0,3 0-1,2 0 2,3 0-1,1 0 1,2 0-1,3-1 0,0-1 0,1 1 0,1 0 0,0 1 0,-1 0-18,1 0-63,2 0-67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38:13.2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7691 4217 459,'-4'-7'60,"-3"1"-61,3 0 11,-6 0 10,3 2-7,-3 2-10,1 2-4,-2 0 0,-1 6 6,-1 4-3,1 4-2,-2 2 0,2-1 2,2 0-2,1-2 0,4-1 1,5-4-2,0-1 0,10-1 4,7-2 3,3 0-3,6 0 0,2 0 4,0 0 0,0 2-3,-3 2 2,-5 2 2,-5 3-4,-4 0-2,-11 2-1,0-1-1,-9-2 1,-8 1-2,-3-4 2,-3-2-1,1-2-1,2-3-19,3-2-10,3 0-3,4-6-35,7-5-91,3-4-76</inkml:trace>
  <inkml:trace contextRef="#ctx0" brushRef="#br0" timeOffset="249.0249">7883 3949 430,'0'0'57,"0"10"-56,0 9 1,-3 10 20,2 6-4,1 8 7,0 5 1,1 4-3,7 0-9,-2-2-10,4-4-3,-1-5 1,2-7-4,0-7-13,-1-8-14,4-7-17,0-9-50,2-3-93</inkml:trace>
  <inkml:trace contextRef="#ctx0" brushRef="#br0" timeOffset="450.045">8045 4270 612,'-10'-3'50,"-2"1"-52,-3-1 28,-4 1-2,2-1-20,-2 1-2,4 1-4,1 1-28,1 0-11,6 0 6,5 3-6,2 2 6,0 3-11,12-1-11,6-1-34,6-2-40</inkml:trace>
  <inkml:trace contextRef="#ctx0" brushRef="#br0" timeOffset="819.0819">8279 4273 603,'-13'1'38,"-1"1"-44,-3 3 16,-3 4 3,3 1-11,5 5-2,2 1 1,6 1-2,4-1 1,0-1 1,1-3 0,9-3 1,-1-3 2,2-5 0,0-1 0,3-6-4,0-6-11,1-4-6,1 1-1,-1 0 6,-1 5 11,0 6 2,0 4 1,0 3-1,-2 10 5,1 3 10,-1 2 5,-3 0-9,-2-1-5,0-1-5,-4-4-1,2-4 0,-2-3-10,2-5-19,-2-4-7,2-10-37,-2-7-34,0-11-56,3-6-113</inkml:trace>
  <inkml:trace contextRef="#ctx0" brushRef="#br0" timeOffset="1032.1032">8480 3980 430,'11'15'178,"2"6"-164,-3 10-7,1 6 13,0 6-1,2 5-9,2 1-8,-1 0-8,3-4-12,0-5-3,-1-4-7,1-6-13,-3-6 3,0-7 1,-2-7-1,-1-6-35,-3-4-38,-4-6-47</inkml:trace>
  <inkml:trace contextRef="#ctx0" brushRef="#br0" timeOffset="1176.1176">8691 4380 67,'-14'-19'242,"-4"3"-143,-3 0-6,-5 3-25,-2 2-14,0 1-4,0 3-12,2 2-19,6 2-15,4 2-12,6 1-55,5 0-41,5 1-53,6 3-27,11-3 29</inkml:trace>
  <inkml:trace contextRef="#ctx0" brushRef="#br0" timeOffset="1368.1368">8852 4271 643,'8'27'30,"0"1"-28,-2 0-1,0-2-1,2-3-29,1-5-51,2-4-72,-1-7-12,-4-7 31</inkml:trace>
  <inkml:trace contextRef="#ctx0" brushRef="#br0" timeOffset="1503.1503">8825 4138 356,'-5'-16'215,"5"2"-137,0 5-25,6 2-37,5 3-18,6 3-36,8 1-60,4 0-140</inkml:trace>
  <inkml:trace contextRef="#ctx0" brushRef="#br0" timeOffset="1772.1772">9252 4271 521,'-18'0'81,"-2"0"-62,-5 0 29,-3 0-24,2 1-20,4 9-5,6 6-2,7 2-15,9 4 8,0 2 12,16 1 1,5 0 2,6 0 11,4-2 6,1-2-4,2-3-11,2-4-6,0-4-21,-1-4-47,-1-5-36,-3-1-110</inkml:trace>
  <inkml:trace contextRef="#ctx0" brushRef="#br0" timeOffset="2192.2192">9916 3953 344,'-5'17'230,"5"5"-226,0 6 0,0 5 24,0 5-11,5 2-4,0 3-5,2-2-5,0-1-2,0-3-10,1-6-16,-2-6-10,-3-10-4,0-8-29,-1-7-60,-2-14-96</inkml:trace>
  <inkml:trace contextRef="#ctx0" brushRef="#br0" timeOffset="2343.2343">9865 3897 750,'0'0'26,"4"0"-32,1 0-23,3 8-43,3 6-42,6 3-144</inkml:trace>
  <inkml:trace contextRef="#ctx0" brushRef="#br0" timeOffset="2676.2676">10167 4355 508,'2'0'35,"-1"-6"-42,-1-8 8,0-5 5,0-5-18,0-2 1,0-3 7,0 1 9,0 3-1,3 3 0,5 5 1,-2 7 7,4 5 4,0 5-2,1 4-2,2 11-6,1 6 5,-3 4 8,1 3-6,-3 0-3,-1 0-2,-2-4-3,0-3-3,-3-6-1,1-5-1,-3-4-7,-1-6-13,2-4-16,-2-12-47,0-7-118,0-7-82</inkml:trace>
  <inkml:trace contextRef="#ctx0" brushRef="#br0" timeOffset="2890.289">10336 3868 545,'6'0'47,"2"6"-40,-3 8-2,-1 7-4,1 6-1,0 7 3,2 4 1,0 3 0,0 2 0,1 0-2,3-2-2,-2-3-9,4-5-25,1-3-17,3-9-48,0-9-58,-2-9-102</inkml:trace>
  <inkml:trace contextRef="#ctx0" brushRef="#br0" timeOffset="3040.304">10493 4183 520,'-20'-4'76,"-2"-1"-50,-6-1 26,-3-1-26,1 0-22,-1 1-1,8 3-20,2 1-60,8 2-43,7 0-76</inkml:trace>
  <inkml:trace contextRef="#ctx0" brushRef="#br0" timeOffset="4192.4192">11051 4108 436,'0'-2'102,"4"2"-92,0 0-3,0 8-12,2 10 2,-1 6 5,3 6-1,-2 3 1,2 2 7,-2-2 1,-1-5 0,-2-5-6,-2-7 0,1-7 2,1-7 6,-3-2 16,3-16 3,0-5-27,2-8 1,-1-6 7,4-1 0,0-1-2,4 4-6,-1 5-1,3 5-1,0 3 2,2 5-2,-4 4-3,2 2 1,-2 1-14,-1 2-25,2 1-25,-3 0-50,4 0-122</inkml:trace>
  <inkml:trace contextRef="#ctx0" brushRef="#br0" timeOffset="4443.4443">11945 3930 566,'0'3'39,"-7"1"-54,-14-1 25,-3 4 4,-6 0-11,-1 2-1,-1 0-1,-1 1 0,2 0-1,2 2-2,4 0-12,3 1-6,8-1-17,6 0-49,8-3-87</inkml:trace>
  <inkml:trace contextRef="#ctx0" brushRef="#br0" timeOffset="4656.4656">11921 4184 595,'-16'5'40,"-3"-4"-48,-4 0 17,-5-1 15,-3 0-19,3 0-3,0-2-1,4 1-26,2 0-4,6 1-7,4 0 1,4 0-7,5 0-37,3 0-48,6 0-12</inkml:trace>
  <inkml:trace contextRef="#ctx0" brushRef="#br0" timeOffset="5011.5011">12361 3738 530,'5'5'27,"-5"9"-27,0 9 1,-8 4 4,-3 8 0,0 4-1,2 0 3,-1 1 8,3-2 5,4-3-5,1-7 1,2-5 7,0-7 4,0-7 2,8-6-4,3-3-4,3-5-10,7-7-8,6-3-2,4-2 0,0 1-1,4 1-5,-4 2-11,2 4-4,-4 2-15,-4 2-34,-2 2-15,-2-1-85,-6-1-87</inkml:trace>
  <inkml:trace contextRef="#ctx0" brushRef="#br0" timeOffset="5218.5218">12592 3798 580,'-5'0'86,"2"13"-75,3 7-12,0 11 19,0 9-8,0 7-7,5 5 0,4 4-1,-1 3-1,1 0-12,-3-1-17,2 0-5,-2-4 6,-4-6-37,-2-8-31,0-11-110</inkml:trace>
  <inkml:trace contextRef="#ctx0" brushRef="#br0" timeOffset="6734.6734">10355 4976 317,'-3'0'24,"-8"0"-9,-5-10 42,-4-7-2,-8-6-28,-3-5-17,-4-6 0,-3-1-5,3-2 3,-1 2-5,3 3-1,7 6-1,4 5 1,7 7-2,4 6-1,8 8-1,3 0-10,9 15 14,10 9 6,4 8-5,10 9 0,1 4 4,1 5 2,1-2 5,-3 0 1,-2-7-2,-8-7-7,-4-6-2,-9-8 0,-2-9-1,-8-8-2,-5-3-1,-13-14 4,-7-10 15,-8-5-3,-7-8-7,-6-6-3,-2 1-1,1 2 0,7 6 2,7 7-3,12 10-3,10 13-2,11 4-10,9 18-10,13 9 15,4 6-17,5 5-5,0 3-14,-1-1-57,-4-1-112</inkml:trace>
  <inkml:trace contextRef="#ctx0" brushRef="#br0" timeOffset="7260.726">9890 5303 276,'0'-14'45,"0"3"-11,0 8 34,1 3-8,4 6-33,1 14-8,2 8 2,1 8 8,3 5-2,-1 3-8,-1-3-5,-3-3 0,0-7-5,-1-7-3,-3-8 1,-2-7 4,1-9 8,0-3 14,2-14 6,1-7-33,6-7 3,0-9 3,6-4-5,3 0-5,1 1-1,4 4-4,-1 6-13,-1 8-9,0 7-19,-3 5-28,0 6-46,-6 1-170</inkml:trace>
  <inkml:trace contextRef="#ctx0" brushRef="#br0" timeOffset="7942.7942">7666 4640 115,'-24'15'308,"0"-3"-266,-2 4-8,-5-1 2,-5 2-9,-1 1-12,0 1-6,-3 3 5,-1 3 5,3 2-8,2 4-7,2 2-2,4 2-2,6 2 1,2 1 0,5-1 0,1 1 0,5-3-1,1-2 4,2-4-13,-1-3-43,1-7-42,0-4-109</inkml:trace>
  <inkml:trace contextRef="#ctx0" brushRef="#br0" timeOffset="8512.8512">6608 5559 276,'12'19'149,"0"6"-98,-1 5-5,-1 3-7,-1 2-13,0 0-5,-1 1-5,0-4-8,-4-4 0,2-4-2,-2-5-4,-1-6-1,-2-7 0,1-6 3,1-1 3,-2-14 1,3-7-8,-1-9 1,1-6 1,-1-7-1,2 1 0,-2 0 3,0 0 12,2 5 5,1 8-4,2 4-4,1 5-7,2 2-5,1 5-1,1 2-1,1 0-10,0 4-14,0 2-20,0 3-12,1 2-30,-1 1-83,0 0-53</inkml:trace>
  <inkml:trace contextRef="#ctx0" brushRef="#br0" timeOffset="9069.9069">7277 5501 576,'0'0'57,"0"0"-22,0 0-26,0-3-10,-1 0 5,-1 1-1,2 0-22,0 2-24,0 0 1,0 0-26,0 8-69,3 3-27</inkml:trace>
  <inkml:trace contextRef="#ctx0" brushRef="#br0" timeOffset="9231.9231">7353 5747 552,'2'0'56,"-2"-5"-57,0-3-4,0-3 11,0 0-22,0 1-29,0-1-31,0-1-24,0 2-35</inkml:trace>
  <inkml:trace contextRef="#ctx0" brushRef="#br0" timeOffset="9481.9481">7764 5532 580,'0'0'21,"-1"-6"-45,-15 1 28,-4 0 2,-3 0-4,-1 0 3,0 2-5,3 2 0,0 1 0,4 0 0,0 4 0,4 3-17,4 2-20,4 1-8,5 1-30,3 1-50,10-1-96</inkml:trace>
  <inkml:trace contextRef="#ctx0" brushRef="#br0" timeOffset="9673.9673">7817 5724 467,'-6'3'45,"-10"-3"-53,-6 0 36,-4-1 7,0-3 0,-1 0-7,3 2-9,3 1-16,6 1-4,2 0-16,4 7-27,3 0-26,1 0-52,5-2-113</inkml:trace>
  <inkml:trace contextRef="#ctx0" brushRef="#br0" timeOffset="10178.0177">8175 5787 316,'0'11'190,"0"1"-158,5 1-15,1-2 3,-5-1-5,4-2 1,-3-3-1,1-3-2,-3-2 20,0-1 5,1-8-14,-1-5-14,0-3-2,2-4 0,1-4 1,2-2 2,2 0-6,4 0-4,2 1 0,0 2-2,1 6 0,3 3-3,-3 4-5,0 2-13,0 4-11,0 0-18,-1 3-7,-2 1-17,-1 1-50,3 0-57</inkml:trace>
  <inkml:trace contextRef="#ctx0" brushRef="#br0" timeOffset="10448.0447">8707 5478 248,'0'13'65,"0"4"-50,0 6 41,-2 6 4,-2 5-12,0 3 3,4 2-7,0 0-10,0-3-11,0-1-15,2-5-6,3-5-1,-1-6-9,4-4-20,-2-7-28,2-7-26,1-1-107</inkml:trace>
  <inkml:trace contextRef="#ctx0" brushRef="#br0" timeOffset="10648.0647">8797 5732 531,'0'0'79,"-3"0"-61,-5 1-8,-2-1 16,-2 0-2,1 0-7,-1 0-12,-1 0-4,1 0 0,1 0-4,0 0-13,0 2-5,2-2-12,1 0-12,4 0-15,2 0-48,2-4-84</inkml:trace>
  <inkml:trace contextRef="#ctx0" brushRef="#br0" timeOffset="10903.0902">9113 5453 545,'6'-3'13,"0"3"-7,-6 0-11,0 15 3,3 8 15,-1 10 18,3 9 11,1 9-7,2 5 0,2 5-14,1 1-10,2 1-7,1 0-2,1-2-1,-2-2-9,0 2-19,0-3-43,-2-3-43,0-2-163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41:06.48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5662 4313 333,'0'-4'51,"0"-4"-31,0 1-3,0-3-4,0 1-7,3-1-5,3 0-3,2 1-8,3 0 1,3 2 3,4 1 3,1 3 3,4 1 0,5 2 2,5-1 1,4 0 4,5 0 2,4 0 4,5-3 9,8-1 6,6 0-5,5 1-5,5 0-3,4 1-2,4 0-2,4 1-5,5 0-3,2 2-2,2-1 1,4-1-1,0 0 1,4-1 0,3 0 0,2 0-2,4 0 4,2 1 2,2 1 2,3 1 1,-1-1-1,1 1 2,0 0-1,-3 3 0,-3 1-3,-5-1-2,-2-1-2,-3-1-1,-6-2-1,-4 1 1,-6 0-2,-4-4 1,-6-1-3,-7-2-12,-3 1-26,-3-4-51,-1-3-114</inkml:trace>
  <inkml:trace contextRef="#ctx0" brushRef="#br0" timeOffset="1496.1496">7961 2914 399,'-2'0'-1,"2"0"18,0-3 4,-1 1 1,1 1-14,0 0-5,3 1-4,8 0-1,6 0-1,6 0-2,8-1 3,8 2 4,3 2 0,10 0-2,4-2 2,9 0 8,8-1 4,5 0 2,6 0-3,4 0-5,6 0-3,4 0-1,8 0-3,2 2 1,5 0 0,7 2 5,4 1 4,1 1 3,4 2 1,3 1-2,4 0-3,-1 1-1,3 0-2,2 0 0,4 0-1,1 0-2,4-2 1,0-1-1,5-1 0,-4 0 1,-1-3 1,1-1-2,-3-1 0,-5 0 0,-3-2-2,-4 1 1,-3 0-1,-7 0-1,-5 0 1,-9 0-1,-5-1 0,-9 1-1,-7 0-1,-6 0-17,-6 0-52,-7 0-98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43:52.7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4805 8307 62,'-10'-7'4,"1"-2"-2,0 0 8,2-1 11,3 2 4,4-3 8,0 2 4,0 1 0,4 1 1,3 1-10,-4 0-5,1 3 3,-2 0-1,-2 3-4,0 0-9,0 0-8,0 8-4,0 3 1,-2 2-1,2 4 1,0 2-1,0 1 4,5-1 7,1 2 2,0-1-3,1 1 2,-1-3-1,-2 0-4,1-2-2,-2-4-1,3-1 0,-2-2 6,0-2 1,2-2 3,4-1-3,1-1-4,6-1-2,3 0-2,6-1-2,5 0 2,5-1-2,3 0 0,5 0-1,6 0 0,4 0 1,5-2-1,3-2 0,3 0 2,5-1-2,1 0 2,2-1-4,2-1 2,1 1 0,-2 0 0,2 0 1,-1-1 0,-1 1 2,-1 0 0,-2 1-1,2-1-1,-2-1-1,-1 1 0,1 0 1,-1 0-1,1 1 0,-1 0 2,2 0 2,-3 1 0,-2 1-1,-2-1-1,-1 2-1,-1 0-1,-1 1 0,0 0 0,-1 0 0,-2 1 0,-5 0 0,-1 0 1,-5 0-2,-5 0 2,-4 0-1,-2 0 2,0 0-2,-3 0 0,4 0 0,-6 1 0,2 2 0,-1-1 2,-7 0 1,-4 0 2,-5 0 0,-5-1-1,-9 0-2,-3-1 0,0 0-2,-9 0 0,-3-2 1,-4-4-1,-1-3 2,-1-1-1,2-5 0,1-2 1,4-6 0,1-3-1,6-5 1,1-5-2,1-5 0,2-2-10,0-4-10,5-3-16,2-3-33,1-4-48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45:46.9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19353 5919 166,'17'-16'123,"0"-1"-99,-1-2 1,1-2 6,-2 0-12,4-3-11,-1-1-7,4-2-1,6-1-9,4-1-21,7 0-22,6 0-14,8 1 7,6 1 16,3 0 32,3 1 26,2 0 33,-4-2 3,4-1-4,-4-2-11,2-2-21,-1-2 0,1 1-6,-1 0 1,1 0-2,2 1-2,2 0 1,4 1 3,5 3-1,-1 2-6,4 2 1,-1 4-2,-2 3 5,-1 5-5,-4 1 0,-1 5-3,-3 1 1,1 6-3,-2 0-7,2 0-2,-2 6-2,2 4 8,-2 4 5,1 1 0,-1 2 2,0 2-2,-3 0 0,-3 1-1,-1-1 2,-1-2 2,-1 0-1,-2 1 5,4 0 8,-2 4 4,-2 3 6,-3 3 9,-3 5-9,-1 3-9,-5 5-8,0 2-4,-2 2-2,2 4-1,2 2 1,-2 1-2,1 1-1,-2 1-6,-1 1 0,-1-1 0,-2-1 4,-4-3 3,-3-4 1,-7-2 0,-4-4 3,-7-5 0,-6-4-3,-7-2-3,-2-7-50,-5-6-86,-6-12-137</inkml:trace>
  <inkml:trace contextRef="#ctx0" brushRef="#br0" timeOffset="1186">17082 1746 303,'0'27'3,"0"7"-3,0 10-1,-5 9 2,-1 9-1,-2 11 1,-1 11 1,-4 8 4,-2 9-4,-2 10-1,-3 10-1,-5 10 0,-3 9 0,2 12 0,-4 10 0,2 8 0,2 8 1,3 9 4,6 9 22,3 6 13,4 10-15,4 7-5,1 9 2,-1 8 3,-5 4-1,-1 6-5,-4 2-6,-2 4-6,-4-3-3,2 1-3,1-4 1,-1-3 1,2-4 5,-3-6 2,0-9-2,-2-10-5,-5-11-3,-3-14-1,-2-15-20,1-19-21,2-19-16,2-22-32,8-26-54,3-26-83</inkml:trace>
  <inkml:trace contextRef="#ctx0" brushRef="#br0" timeOffset="1962">17331 1558 365,'3'-1'1,"-1"1"11,-2 1-18,-2 11 2,-10 8 6,-2 7 0,-5 9 0,-4 9-1,-2 9-1,-4 9 0,1 9-30,0 8-15,5 8-4,3 8 9,4 6 18,7 5 20,6 4 3,3 6 7,0 3 32,1 6 3,6 6 3,-3 8-1,1 8-23,-1 3-3,0 9-5,-1 7-8,0 6 1,-2 4-6,-1 8 2,0 7-3,0 7 1,0 7 0,-1 4 1,1 6-1,0 7 0,1 3 0,9 3-1,0 3 1,3 1 0,-1 1 14,-2 0 11,-4 0-10,-3-3-8,-3-1-5,0-5-1,-3-2-2,0-7 1,0-10-1,1-8 1,-1-11-1,3-11-2,-3-15-9,-2-18-15,1-17-25,-4-23-38,3-25-40</inkml:trace>
  <inkml:trace contextRef="#ctx0" brushRef="#br0" timeOffset="2709">17723 1772 256,'5'-20'8,"0"6"5,-2 5 15,-3 9 8,0 5-28,-2 13-12,-5 8 4,-4 10 0,-3 11 0,0 11-10,1 8-21,1 11-6,4 11-8,7 6 21,1 10 16,6 7 6,9 10 3,4 8 6,0 9 23,-2 10 8,-3 9-5,-7 7 1,-5 6-16,-4 9-4,-10 7-8,-5 7-3,-2 7-1,2 10-1,5 6 1,4 10-2,5 4 1,3 9 0,3 5 4,6 6 14,2 2 7,0 2-10,3 2-4,0 1-2,0 3-5,1 1 1,-1 0-1,0 3 3,-1 0 2,-5-2-5,-4-2-4,-4-3 1,0-2-5,-9-6-29,-5-7-49,-2-9-83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50:01.8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12322 6144 187,'3'1'115,"-1"-1"-75,-2 0-5,0 0-14,-11 0-17,-3 0-3,-9-1 1,-4-1 0,-8 0-2,-4 1 3,-6 1-1,-5 0-1,-2 0 7,-7 1 4,-3 4 7,-8-1 1,-8 0-1,-2 0-3,-10 0-6,-5-2-5,-7 0-1,-5-1-2,-3-1 0,-5 0-1,-1 0-1,-3 0 0,-2 1 1,1 2 1,-1 2 4,-3 1 1,0 1-1,0 1-1,2-1-1,2 0-2,3-1-1,7-1-1,4-2 1,8-1-1,8-2 1,7 0-1,7 0 0,6-3 1,6-1 0,2-2-1,7-1 0,-3 2 0,4-2 0,4-1 0,-2 1-1,1-2 0,-4 1 0,-1-1-2,-2 0-3,-4 0-4,-2-1-3,-1 0-2,6-1-2,5-1 4,9-2 11,8-1 2,9-2 1,11-2 2,9-2 5,8-2 11,0-4-8,14-1-7,4-1-2,4-2 0,1-2 1,2-1 0,0-1-1,-2-2-2,0-2 0,-1-2 0,1 1-1,1-2 0,2 1 1,3 1-1,2 4 1,4 0 0,3 4 0,4 3 0,5 5 0,2 4-1,4 4 0,6 4-5,3 2-12,5 2-9,4 1 8,3-1 9,2 0 8,3-1 2,2-2 1,3 0 0,3-2 1,-1 1 3,6-1 1,1 2 2,1 1-1,1 2 0,4 3 2,2 4-5,4 1-3,4 2-1,7 7 1,4 4-1,4 2 0,3 2-1,3 0 2,3 2-1,-1-2 0,-2 1-1,-1 0 2,-2-1-1,-6-1 0,-3-1 0,-8-1 1,-6-3-1,-10-1 1,-5-3-1,-9 0 1,-5-2-1,-4 1 1,-6 0 1,-6 1 0,-6 3 2,-10 1 3,-2 3-3,-9 3-3,-4 5-1,-5 3 0,-3 8-1,-6 5 1,-4 6 0,-6 8 0,-4 5 0,0 8 0,-7 5 0,-9 2 1,-7 4-2,-8 2 2,-13 0 0,-11 1-1,-14-6-18,-11-5-101</inkml:trace>
  <inkml:trace contextRef="#ctx0" brushRef="#br0" timeOffset="13391">14814 10661 49,'-4'3'122,"1"-1"-84,2 0-37,-2 1 3,-2 2 2,-3-2 3,2 2-6,-5-1-1,0 0 2,-1-1-1,-2 0-1,-2 0-1,-1-1-2,-1 0-1,-1 2 1,-1-1 1,-3-1 0,0 0 1,-5-1 3,-6-1 4,-4 0 3,-4-3 0,-4-5 1,-5 0-7,-2-1 2,-1 1-5,-4 2-1,3 0 0,-3 5-1,-1 0 0,4 1 1,-1 1-1,0 5 2,0 0 4,-1 0-2,-2-2 3,-2 0-2,-4-3-2,0-1 0,-3 0 3,1 0-3,-1 2 0,0 0-3,0 1 2,-1 0-2,3 2 1,-1 1-1,2 0 1,3 1-1,2 2 3,2-1-3,4 0 0,-2-1 1,0-1 5,0-1 5,-2-2 0,-6-2-2,-1-1-4,0 0-2,1 1 0,4 1-2,2 3-1,4 2 1,6 3-3,3 2-13,6-3-36,5-7-68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58:16.2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5287 1506 213,'0'-7'57,"1"0"-25,-1 1-15,2 2-4,-2 1-4,0 0-5,0 3-2,0-1 0,-3 1-2,-5 0-2,-6 0 0,-6 2 2,-10 3 3,-7 2 4,-11 0 6,-11 0-1,-11 0 4,-9-2-2,-12 0-5,-8-3-2,-11-1 0,-7 0 1,-7-1-4,-8 0-1,-4 1-1,-11-1 3,-5 0-2,-11 0 2,-6 0 4,-6-1 1,-7 0 1,1 0-3,1 1-4,4 0 0,3 1-4,11-1 1,8 0 0,10 4-1,8 2-2,8 1-11,9 3-14,9 1-27,11-2-47,13-2-133</inkml:trace>
  <inkml:trace contextRef="#ctx0" brushRef="#br0" timeOffset="1837">21089 7742 355,'-31'5'-31,"-6"-5"45,-11 0 9,-12 1 0,-15-1-3,-10 0-4,-14 0-9,-11-1-3,-11-5-2,-10 1-1,-8 0-1,-8-1 2,-5 3-2,0 0 2,-5 1 3,-3 1 10,-2 1 4,0 0 1,-2 3-5,0 3-2,-1 2-5,6 2-3,1 1-2,4 2-3,8 1 1,5 0 0,8-1-18,11-6-51,10-7-97</inkml:trace>
  <inkml:trace contextRef="#ctx0" brushRef="#br0" timeOffset="3117">20717 5603 364,'3'0'33,"-3"0"-18,-12-1-12,-16 1-2,-8 0 1,-12 0-1,-8 0 0,-12 3-1,-6 1 1,-8 0 0,-5 1-2,-5 0 2,-5-1-1,-9 1 2,-4-2 3,-6 1 4,-8-2-3,-6 0-1,-8-2-1,-5 0 0,-6 0 1,-3 0 2,-7 0 3,-3-2-2,-5 1 1,-8-1 3,-2 1-2,-6-1 0,-1 2-2,-4 0-2,-4 0 0,1-1 2,-4 1-3,-1-1-1,-1-1 1,-1 1 0,-4-1 0,-1 0 0,-3-2-1,0-1-1,-5 0 0,-1 0-1,-2-2 0,0 1-1,1-2 3,0 1 2,-3 0-1,4 0 3,1 0-2,-2 1 0,3 0 0,-3 1-1,-2 0-3,-1 1 0,-2 0-2,-1 1 1,-1-1-1,-2 0 1,4 1 0,-1 0-1,5-1 1,-2 1-2,1 0 2,4 2 0,0-1-1,2 1 2,1 1 1,4 0-3,0 0 0,4 0 0,4 0 1,0 0-1,2 0 0,1 0 1,0 4-1,0 2-1,2 1 2,0 1 0,5 2-2,5 0 2,6 0-1,6 1 0,12 0 0,8 0 1,13-2-1,13-1 1,16 0-1,17-2 1,18-2-1,20 0 0,15-2 0,15-2-1,15 0-9,7 0-28,9-8-98,10-17-184</inkml:trace>
  <inkml:trace contextRef="#ctx0" brushRef="#br0" timeOffset="130066">11610 2219 403,'-13'0'19,"-1"0"-16,-5 0 1,-6-2 4,-1-1-4,-4 1-2,-2 1-1,-4 1-1,-4 0 0,-4 0-2,-4 0 0,-7 0 0,-6 1 3,-4 2-1,-6 1 0,-7 0 0,-4 0 0,-8-1 2,-3 1 0,-6-1 5,-7-1 5,-2 2 3,-8-1-2,-1 0-2,-2 0-2,-4 0 1,-1 1-1,-1-1 0,-4-1 0,1-1 1,-7-1-1,0 0-4,-2 0 1,-1-1-1,2-3-2,-1 1-1,1 0 3,3 0-1,-1 0 0,0 0 0,2 0 0,-2 0-2,1 0 0,0 0 1,-1 2 0,4 0 0,-2 2 1,1-1 2,0 0-3,3 4 1,1 1-2,3 1-1,1 0 1,4 0-1,2-1 0,4-1-1,3-2 1,2-1-2,2 0 2,2-1 0,4 0-1,-1 0 0,2 1 2,-1 2 2,1 1 0,5 3-1,1 0-3,3 2 1,3-2-1,6 1 1,5 0-1,3-1 0,4 0 0,2-2 1,2 1-1,0-2 0,3 0 1,-2-1-1,4-2 0,-2-1 1,4 0-1,1 0 0,4 0 1,2 0-1,5 0 0,2 0 0,-1 0 0,5 0 0,-4 0 0,1 2 1,0-2-1,-1 0 0,1 0 0,3 0 1,-2-2 0,0-2 0,3-3-1,-1 0 0,-2 0 1,-5-2 0,-1 1-1,-3 0 0,-5 0 0,-4 1-1,-2 1 0,-2 0 2,-2 0-1,-3 3 0,0-1-1,-1 1 1,-3 0 1,-3 3-1,2-1 0,-2 1 1,1 0 0,4 1 0,4-1-1,5 0 0,5 0 1,6 0-1,6 0 2,4-4-2,6-4-1,2 0-6,5-4-23,7-6-57,8-6-161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1:30.42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20313 2038 547,'-31'-15'21,"-13"-2"0,-16 4 13,-19 0 3,-21 3-19,-13 0-10,-12 2-7,-9 1 0,-5-1 1,-2 2-1,1 1-1,4 1 0,6 2 0,5 0-6,6 0-17,11-4-30,11-6-94</inkml:trace>
  <inkml:trace contextRef="#ctx0" brushRef="#br0" timeOffset="3050">3628 4165 259,'23'6'95,"2"-1"-81,-2 0-2,5 2 10,-2-1-12,4 0-7,2-2-2,6-1 1,7-1-1,3-2-1,3 0 1,5 0 0,4 0 2,4-3 4,1-1 2,3-1 4,3 1 4,2-2 1,2 1 1,2 1-3,2 1-6,2 0-4,7 1-1,4 1-3,7 0 0,2 1-1,6 0 0,1-2-1,2 1 1,-3-2 0,3 0-1,-1-1 0,-1-2 1,4 0-1,1 0 0,2-1 0,6 0 0,3 0 2,3 1-2,0 0 1,2 1 6,-1-1 0,-2 2-1,-2-1-4,-6 2-1,-2-1 1,-3 1-1,-4 0-1,-2 0 0,-2 0 0,-1 0 1,0 0 4,0 1 5,-2 1 0,2 1 5,-3 0-2,1 0-3,-3 0-4,-1 3-3,-8 4-2,-2 0-1,-4 3 0,-2-1-29,0-2-66,4-4-184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2:19.19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3245 4658 137,'46'-22'31,"-7"0"6,-8 3-5,-6 2 2,-10 3-1,-7 1-1,-5 3 4,-6 2-14,-20 2-14,-14 2-9,-14 1 4,-16 2-2,-18 1 2,-13 0-1,-11 0 1,-4 0 0,-5 0 1,2-3-2,1-5 5,7-2 8,10-2 12,11-1 7,13-1-5,12 2-11,14 2-5,15 2-5,13 3-6,6 3-3,14 1-50,5-3-140</inkml:trace>
  <inkml:trace contextRef="#ctx0" brushRef="#br0" timeOffset="3751">9896 8762 365,'-3'5'65,"-2"-1"-57,-1 4 4,0 4 14,-2 5-9,2 6-8,1 5-5,5 4-2,0 4 0,5 3 0,4 3-1,2 0-2,1-2 1,1-2 1,-2-3-1,-4-6 1,1-4-1,-6-4 1,-2-4 9,-4-4 5,-8-3 6,-8-3-5,-5-4 3,-9-1-3,-8-2-6,-7 0-4,-9 0-2,-8-4-3,-6 1-1,-4-2 0,-4 0 1,-4-1-1,-4-2 0,-4-1 0,-4-2 1,0-1 0,-2-2 2,-1 0-1,4-2 1,7-1-2,7 2 2,10-1 6,9 1 5,11 1-2,12 2-2,10 1-7,9 2-2,7 1 0,7 1-2,3 0-10,1 0-6,2 7-2,0-16 1,0 5 1,2 0 4,1 0 6,0-3 4,2 1 5,-2-2-4,0 0 4,0-3-2,3 0 0,0-1 1,2-3 0,-2 0-1,5-4 1,3-2-1,-1-2 0,-1-1 0,3 0 0,1 0 0,-1 1-1,1 3 1,-2 2-1,0 1-12,-2 3-11,1 3-13,-1 1-33,0 0-82,1-1-127</inkml:trace>
  <inkml:trace contextRef="#ctx0" brushRef="#br0" timeOffset="5311">18545 553 321,'0'-30'15,"3"0"0,3-1 9,4 1-10,2 0-10,5 4-6,8 3-4,6 4-16,8 5 1,7 7 2,5 6 7,5 2 11,5 12 1,2 7 3,7 6 14,4 6 7,6 6-4,0 4-7,2 5-2,2 5-6,1 7-1,1 8 2,-1 5 1,3 8 7,-6 5-3,-3 4-5,-12 3 1,-14-1 2,-14 0 3,-15 1-5,-13-1-4,-11 0-4,-15-1 2,-16-2 3,-13-4 5,-11-1 1,-17-5-2,-10-6 2,-14-6-5,-13-6-1,-12-11 0,-12-9 0,-8-13 6,-3-12-4,-6-15 2,-1-9 1,4-20-3,6-13 2,6-12-3,11-13 9,12-8 7,13-11 7,11-9-2,12-6-2,15-7-4,13-5-9,14-2-5,15-2-4,13 3-1,9 0 1,19 4-2,15 4-4,14 5-7,18 8 1,16 10 0,14 11 0,13 11 2,15 15 2,16 15 4,1 17 2,8 13-4,10 30 4,7 23-3,2 24 2,7 30 1,5 24-6,2 27-36,-12 22-8,-4 20-20,-6 19-86</inkml:trace>
  <inkml:trace contextRef="#ctx0" brushRef="#br0" timeOffset="30088">22902 8403 282,'-22'-8'66,"0"1"-42,-3 1-2,-6 4 6,-4 0-18,-6 2-6,-7 0-3,-4 0 1,-6 2-2,-5 4 1,-4-1-1,-7 2 0,-1-1 2,-4-1 8,-3 0 12,-3-1 13,-4-4-8,3 0-2,2 0-7,2 0 0,6-5-1,9-2 1,7 2-3,5-1-2,9 0-8,9 1-2,4 1-2,7-1 0,6 3-5,6-1-29,6-1-28,5 0-51,3-4-37</inkml:trace>
  <inkml:trace contextRef="#ctx0" brushRef="#br0" timeOffset="31385">21547 705 542,'31'-15'1,"0"-1"2,-3 2-1,-2 2 2,3 3-3,2 1-3,3 3-1,4 4-12,4 0-19,9 9-3,1 8 8,6 5 1,-1 8 14,4 8 9,-2 7 4,-2 10 1,-4 7 2,-5 8 4,-3 5 5,-7 6-2,-7 3-2,-10 2-5,-12 2-1,-9 0 0,-9 2 0,-18-1-1,-10-6 1,-10-5-1,-7-5 1,-11-7 8,-9-10 4,-10-9 0,-9-9 1,-8-10-2,-6-10 1,-3-11-2,0-6 2,6-12 1,6-13 2,12-9 3,8-9 5,16-10 0,14-8-7,16-10-5,18-3-8,14-5-1,21-4-4,24-1-5,19 2-9,21 7 3,14 5 1,10 8 6,7 8 2,7 9 2,2 8-1,-5 11-8,-6 8 0,-7 12-23,-6 6-33,-5 9-33,-1 9-136</inkml:trace>
  <inkml:trace contextRef="#ctx0" brushRef="#br0" timeOffset="33141">18026 10818 118,'9'-11'113,"2"-4"-109,0-1-2,-2-5-1,0-2-8,1-4-39,-3-4-46</inkml:trace>
  <inkml:trace contextRef="#ctx0" brushRef="#br0" timeOffset="34194">18187 8686 297,'-5'6'10,"-1"1"-10,0 6 3,-3 5 4,-4 5 6,-4 5-1,-1 3-1,-6 6 1,-2 3-4,-3 3-4,-2 4-3,-2 3 0,2 6 0,2 5 1,4 6 9,5 3 4,7 6 7,9 9-11,4 6-1,7 6 2,12 4 1,7 4-7,8 4-3,5-2 0,5-1 2,2-6-3,5-5 0,3-6 0,5-4-2,3-4-3,5-4-24,1-1-32,2 2-35,-2 0-99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04:18.9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15120 7693 460,'18'-11'29,"2"-1"1,1 2-21,3 1 3,-1 1-8,3 2-2,4 1-1,-1 3-2,4 0 2,-1 2 0,1 0-2,1 3 1,3 4-5,0 5-3,2 1 4,0 6 0,1 3 3,0 4-2,-2 4 3,-1 5 3,-5 6 1,-1 6-1,-4 4-1,-2 8 0,-2 7-1,-3 7 1,2 8 0,-2 9 2,0 9 2,3 9 2,1 5-3,0 6 1,0 4 1,-1-1 2,-5-2 2,-4-8 3,-6-5-2,-5-7 0,-3-12-3,-15-11-3,-8-13 2,-12-11-3,-11-11 4,-11-11 8,-15-7 6,-8-6 0,-7-5-5,-5-2-7,-1-1-5,6-1-3,1 0-2,8-1 0,7-2-1,6-1 1,9-3-1,9-2-2,10 0-12,12-5-24,11-10-27,13-5-36,7-6-75,17-9-166</inkml:trace>
  <inkml:trace contextRef="#ctx0" brushRef="#br0" timeOffset="654">16500 8540 503,'0'27'37,"3"7"-10,0 11-5,-1 10 0,-2 9-12,0 9-6,0 5-2,0 2-2,0-3 0,0-6-22,0-8-7,0-13 1,0-14 15,0-13 8,2-15 7,-1-10 10,2-22 23,-3-14-18,2-16-4,-1-12 7,-1-9 3,0-9-2,3-2-11,1-1-6,3 3-4,6 4-2,1 6-9,3 8 0,6 9 3,0 9 3,4 10 0,0 11 1,3 9 3,-1 11 7,1 7 1,-1 18-4,-4 13-3,-2 14 1,-6 8 2,-7 5 1,-10 3 0,-6-3-3,-15-6-2,-8-8 2,-10-8-1,-6-10 1,-4-9 0,1-6 0,-1-5 0,8-4-14,5-2-23,8 2-15,9-1-26,10 0-23,9-1-74</inkml:trace>
  <inkml:trace contextRef="#ctx0" brushRef="#br0" timeOffset="1010">17127 8974 645,'-5'27'6,"3"2"11,-4 6-10,2 5-1,4 3-4,0 1 0,4-2-1,9 1-12,8-4 1,6-5 2,5-7 5,2-8 3,2-13 1,-2-6 0,-1-19 14,-5-11 4,-5-8-2,-6-7-8,-3-3-3,-5 0-1,-1 0-6,-5 5 1,2 2-3,-4 4-33,2 3-28,0 0-42,0 4-112</inkml:trace>
  <inkml:trace contextRef="#ctx0" brushRef="#br0" timeOffset="1587">17630 8257 460,'-1'0'51,"1"11"-28,0 13-22,0 12-4,0 16 6,0 16 0,0 12-1,-2 13 1,2 4-1,0 4-1,0-3 0,0-8-2,0-12 1,0-12 1,0-15-1,2-13 1,-1-13 0,4-13 2,3-11 11,1-5 5,2-17-12,5-8-3,2-7-2,4-7-1,3-2 1,-2 3-3,3 6-5,-2 7-3,-3 10 7,-4 13 3,-4 7 3,-4 20-2,-4 10 3,-4 9-1,-1 10-1,-8 4-3,-6 0 2,-6-4-1,-4-7 0,-6-9-3,-1-13 1,-2-11 3,-2-10 6,2-6 3,2-14-6,3-7-4,7-6-2,5-4-34,8-2-36,8-4-59,5-2-141</inkml:trace>
  <inkml:trace contextRef="#ctx0" brushRef="#br0" timeOffset="1893">18198 8225 434,'-8'30'6,"-1"12"5,-4 14 11,-2 14 0,-2 11-5,0 9-8,1 4-2,2 0 0,2-4 6,1-7 0,3-11-8,4-9-3,1-11-1,1-10-2,1-10-11,1-11-30,1-12-61,8-9-100</inkml:trace>
  <inkml:trace contextRef="#ctx0" brushRef="#br0" timeOffset="2163">18289 8834 513,'-4'36'69,"2"1"-61,-2 3-4,-4 5-1,0 2-2,2-1 0,3-3-3,0-2-12,3-6-5,0-5-17,3-9-32,6-9-42,3-11-49</inkml:trace>
  <inkml:trace contextRef="#ctx0" brushRef="#br0" timeOffset="2350">18251 8690 278,'-5'-36'34,"2"6"1,3 7-3,0 5 15,0 5 5,3 2-20,3 3-13,-1 0-2,3 2-8,-2 1-8,3 2-4,2 3-31,1 0-56,8 1-64</inkml:trace>
  <inkml:trace contextRef="#ctx0" brushRef="#br0" timeOffset="2669">18778 8687 517,'11'0'35,"-4"0"9,-4-3-10,-3-1-24,-12 1-12,-8 3 2,-6 0-3,-5 4 2,-7 10 0,3 5-1,1 6-13,4 5-5,8 3 0,10 6 12,9 2 7,6 4 4,17 2 30,13 1 8,7-3 4,5-1-3,5-4-4,-1-5-17,2-7-11,-4-6-7,-4-3-3,-6-4-11,-7-1-34,-5 2-50,-4 0-69</inkml:trace>
  <inkml:trace contextRef="#ctx0" brushRef="#br0" timeOffset="34970">1895 10080 298,'3'0'35,"0"-1"-20,-3-4 8,-2-1-18,-4 0-8,-3-1-2,-1-1 0,0 2-1,0 0-2,2 2 4,-1 3 2,-2 0 1,-3 1 1,-3 0 0,-6 0 3,-6 2 5,-9 0 0,-5-2-5,-7 0-1,-1 0 0,0-3-1,1-2 0,5 0 0,5-1 2,4 2 7,7-1-5,7 3 7,7-1-1,6 3 0,1 0-3,5 0 2,1 3 6,1 7 4,-3 4-2,3 7-10,-4 4-6,1 5 1,-1 6-1,-1 5-1,1 4-1,-3 6 1,4 6-1,1 5 1,1 6-2,2 11 0,0 5 0,0 5-1,0 9-1,-1 6-2,-1 5-3,2 3 0,-2 3 0,2 1 0,2 0 4,10 0 3,2-2 2,6-1 1,1-1 8,0-5 7,1-4 7,-2-6-2,-1-7-3,-5-7-5,-2-9 0,1-8-2,-6-8-2,3-9-3,-4-7-3,3-9 1,-1-7-2,-2-6-1,3-7 6,4-6-5,4-4 6,8-3-5,9-3-1,9-7-5,13-2-1,9 1 3,8 1-1,3 7 1,3 3 0,2 0-2,-7 1-30,-3-2-79,-9-18-250</inkml:trace>
  <inkml:trace contextRef="#ctx0" brushRef="#br0" timeOffset="36895">7497 11994 183,'5'0'0,"-2"0"122,-3 0-73,0-1-32,-9-2-8,-4-2-7,-4 0 4,-4 1 0,-3 0 5,-3 2 2,-4 0 2,-2 2 1,-3-1 0,-2 1 8,-3 5-6,-2 2-7,-2 0 0,-2 0-1,2-1-3,-1 0-2,-2-1-1,3-2-3,0-3 0,3 0-2,2-4-29,6-11-85,6-9-186</inkml:trace>
  <inkml:trace contextRef="#ctx0" brushRef="#br0" timeOffset="37960">10474 12062 538,'31'7'-2,"3"-4"21,3 0-10,1-1-7,-1-1-5,5-1 2,3-2-12,4-6 3,6-2 5,0-2-3,6 1 2,2-1 5,4 4 1,4 3 0,5 5 1,6 0 1,8 12 5,10 9 0,8 5 0,7 4-2,6 1 2,-2-1 3,2-5-1,-6-5-2,-5-7 2,-6-9 3,-7-4-2,0-7-4,-9-9-3,0-5-2,-2-5-1,-4 0 0,0-1 1,0 6-1,3 3 4,4 6 0,4 6 6,6 7 9,6 1-6,5 9-4,5 5-2,3 1-2,-2 2-1,-1-3 0,1-3 2,-6-3 0,-3-6-2,-3-4-3,-1 0 1,0-9-1,4-2-1,2 2 0,6 4 0,2 5 0,6 0 0,-2 14 1,1 5-3,-2 2-22,-1-3-79,-1-6-223</inkml:trace>
  <inkml:trace contextRef="#ctx0" brushRef="#br0" timeOffset="68626">8142 8277 41,'10'-11'141,"-1"-2"-76,-1-3-26,1-1-6,-1 0-6,0-1 1,1-1-10,0-1-5,2-1-7,0 0-1,1 0-3,2 0-2,5 0-2,-1 2-2,4 0-3,3 1 0,0 0 5,3 3 3,0 0 0,1 2-2,5 3 0,0 3 1,3 1 0,2 5 0,5 1 0,-1 2 3,5 10 2,3 2-1,2 5-1,3 3 4,1 3 0,4 4 0,-4 4 2,0 2-1,-2 5 6,-4 2-3,-5 3 1,-4 4-3,-6 2-1,-8 4-4,-5 1-1,-8 2-2,-7 3 0,-8 2 0,-6-1-1,-14-4 1,-7-3-1,-8-3 0,-9-6 1,-5-5 1,-9-6 10,-4-4-13,-6-6 8,-6-4 1,-5-6 6,-3-4 0,-4-7 2,-2-4-5,-2-4-3,3-10-3,0-7 0,1-6 6,3-7-4,3-5 2,4-6-1,1-4-4,6-6 1,5-4-5,10-3 1,6-3-2,10 0 1,14-1-3,8 0 1,16-1-1,6 1 0,24 1 1,15 4-2,17 2 1,22 6 4,15 7-5,23 8 2,21 12 3,17 12-3,9 13 3,6 8-1,3 21-8,-3 12-25,-4 10-27,-4 3-73,-2 3-238</inkml:trace>
  <inkml:trace contextRef="#ctx0" brushRef="#br0" timeOffset="70685">11552 12923 169,'1'1'308,"1"-1"-290,-1 0-8,1 0-5,-2 3-6,4 2-1,1 5-1,3 3-1,3 5 0,6 6 1,-2 2 1,5 4 2,1 1 0,-1 0 1,-6-3-1,0-2 3,-5-2 2,-4-7-3,-4-2 2,-1-6-3,0-3 1,-6-4 1,-8-2 16,-6 0 2,-7-5-2,-4-3-7,-7-1-1,-9-1-6,-1 0-1,-5 1 0,-4 2-1,0 0 1,-4 0-2,1 3 2,-4 1-1,1-1 3,-4 2 4,2 1-1,0 0 1,0-1 5,3 0-8,4 0-4,4-1-3,7-1 2,10 0-1,6-1 4,11 1 2,5-1 2,7 2 2,5 0-1,0 0-3,3-1-3,0-1-2,0-2-1,3-3 0,0-4-2,2-2 1,-5-4 1,0-5-1,0-3-4,-2-1-8,-4 0-8,3 0-16,3-1-43,17-5-51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4:30.42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4170 4292 184,'-14'-1'59,"4"0"-55,0 1-5,3 0 13,-6 4-1,2 4-6,-3 3-3,0 2 1,-1 2 0,-2 3 1,-2 2 0,-1 1 1,1 4-1,-2 2 0,1 4-2,-2 3 2,0 4 2,-3 1 2,-1 2 1,1 4-2,-3 2-3,0 2-2,2 5-2,-2 2 1,2 3 0,1 3 0,0 3 2,2 1 3,0 5 0,1 3 1,0 0-1,4 1-1,-1 2 1,0 1-3,2-1 0,2 2 1,1 0 2,3 1 0,3 1 0,4 2 5,2 1 2,2 2-1,0 0 0,8 3-2,0 0 1,3-1-4,1-1-3,3-1-2,2-3-2,4-1 2,3-1-1,4-3-1,3-4 1,2-1 2,3-4 9,-1-3 1,1-3 0,3-4-2,-2-4-1,2-3-5,-2-6-1,-2-2-2,0-6-3,-6-2-9,4-7-58,-2-7-72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4:42.5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2422 6360 325,'9'-3'36,"-3"-7"-17,-4 0-7,-2 1 10,-7 1-10,-5 1-9,-8 0-3,-6 1 0,-7 1 3,-6 2-3,-9 0 4,-5 3-2,-4 0 0,-2 0 2,-7 1-14,-1 3 43,-1-1-24,-4 0-5,-1-1-2,2 1-1,1-1-1,4 0 0,5 1 0,2-1 0,7 1 0,4 0 1,3 3 4,6 1 7,3 2-4,5 1-1,2 4-2,2 3 0,4 4 4,0 6-1,3 5 1,-4 7-2,4 7-4,0 8-2,0 7 0,1 8 1,1 3-1,1 8 2,1 5-3,2 6-2,0 7 2,3 4-1,2 7 1,6 5 0,0 8 0,3 4 0,2 3 1,5 6 0,4 8 1,-2 3 0,2 3 0,-1 4 0,-3 4 0,3 3 3,4 0-9,1 4 3,5 2 0,8 1 2,2 2-1,7 1 2,-2 0-2,4-3 4,0-1-2,-3-3-1,-2-5 5,-6-4-3,-8-5 2,-6-9 1,-5-8-2,-3-9-3,-3-8 0,2-9-1,-2-7-2,3-10 2,2-7 0,0-8 0,0-8 1,-2-8-1,-2-8 0,0-9 1,-3-8-1,-1-10 0,0-9-1,0-4 0,0-7 2,5-3 6,4-4 4,7-9 16,5-4-25,13-7-5,14-2-1,13 0 4,15 3-4,12 7 0,8 8 4,10 8 0,1 10 7,-2 12-2,-7 7-5,-10 4-26,-9-3-64,-12-11-151</inkml:trace>
  <inkml:trace contextRef="#ctx0" brushRef="#br0" timeOffset="44070">1674 3341 168,'-20'9'152,"0"0"-153,-2-1-1,-2 5 4,-3 4-4,-2 1 9,-4 5-5,-2 2-1,-3 4-2,-2 2 2,-7 4-1,1 3-3,-4 3-5,2 3 1,3 6-4,2 6 3,6 6 0,4 8 12,5 4 10,3 7 7,2 6 4,3 4-2,3 5-3,0 0-10,5 0-1,1 1-3,9 0 4,1-1-2,13 2 5,13-1 0,9 1 1,12 0 5,9-1-3,11-2-3,6-4 0,7-3-7,3-5-3,5-5-2,6-6-4,3-8-21,3-9-24,2-8-36,3-14-137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5:46.3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19125 4209 416,'14'-5'3,"0"-3"0,-2 3 7,-2-1 5,0 0-3,-2-4-9,2-1-3,-1-4-4,2-1-21,3-4-6,3 0 3,6-1 13,6 1 5,10-1 9,9 3 3,13 0 11,5 3 12,9 0-5,4 1 6,5 2 10,2-1-5,6 3-16,2 1-8,7 0-2,3 3-4,8 3 0,7 3 0,5 0 0,5 6-1,3 6-1,2 3 1,1 6-1,-8 2-1,-6 5 0,-12 2 2,-10 5 2,-12 4 0,-10 7 0,-8 8-3,-4 7 0,-2 12-3,-4 9-7,-1 10-2,-7 6-4,-6 4 5,-13 0 10,-12 1 2,-16-3 0,-11-5-9,-27-6-1,-12-3 6,-18-6 5,-12-7 1,-8-5 0,-10-8 2,-7-5 1,-7-9 5,-10-6-2,-6-8 7,-8-9-2,-6-7-2,-6-9-4,-3-7 0,-4-3 2,-2-14-1,-4-8 5,0-7 6,-1-7-2,5-7-5,1-5-6,6-7-2,8-3-2,6-7 0,7-4-2,9-3 0,10-5 2,10-3-2,9-4 0,14-1 0,18-2 1,16 1-1,19-1 0,20 1 0,29 1-5,25 5-8,29 5-7,23 7 16,25 11-1,22 12-5,16 12 3,16 13-2,5 11-3,6 10-6,-1 4-8,0 17-32,1 8-39,-2 6-101</inkml:trace>
  <inkml:trace contextRef="#ctx0" brushRef="#br0" timeOffset="19295">15903 3839 288,'8'-4'90,"0"-6"-63,0 0 19,-5 1-20,0-1-7,-3 4-6,1 0-4,-1 5 1,0 1-9,-7 2-7,-10 10 1,-8 2 5,-12 5 0,-10 1-1,-10 0 1,-8-1 0,-8-1 1,-5-4 1,-2-3-1,-7-4 4,0-5 6,-1-2 7,-1 0-5,1-4-4,7-3-7,5 1-2,11 2-9,11 4-27,12 0-29,16 3-85,13 4-58</inkml:trace>
  <inkml:trace contextRef="#ctx0" brushRef="#br0" timeOffset="21302">14876 3486 390,'-10'6'31,"-1"-2"-40,-6 1 9,-7 1 2,-11 1 4,-6 0-2,-11 2-3,-8 1 0,-10 0-1,-10 2-1,-7 0-17,-11 2-3,-9 1-1,-8 2 9,-7 0 10,-8 4 1,-7 2 1,-7 2 0,-5 4 0,-4 4 2,-7 5 0,-1 4 0,-5 6 8,-5 5 6,-1 6 3,-1 6-2,-3 5-5,-2 4-4,1 6 0,1 4-5,-1 5 0,3 4 1,5 6-1,7 3 0,10 7-2,11 2 2,9 6-1,12 1 8,13 2 7,11 4-2,14 0 5,9 1-5,13-1 2,7-1-7,10-2-1,5-3 3,7-2 2,5-5-1,4-4-1,4-4-1,4-5-3,3-7-4,0-6-1,3-6-1,-1-6-1,1-8-3,1-6-5,-3-10-4,1-8-2,0-8 3,-2-10 3,1-7 3,1-7-1,1-7 3,4-2 0,1-12 5,3-6 4,1-8 0,10-5-3,3-2-2,6-3 0,0 4 0,4 5-2,0 4 2,-2 6 1,-2 7 3,-3 7-3,-4 3-3,-6 5-7,-5 10-6,-2 3-2,-14 2 7,-6 1 4,-8-2 1,-8-5 2,-4-4 2,-3-7-1,-1-3 1,1-7 5,3-9 10,5-6 12,4-5-2,10-4-10,4-5-12,4 1-1,4-2-1,1 3-10,2 0-17,1 3-18,4 0-45,-1 1-64</inkml:trace>
  <inkml:trace contextRef="#ctx0" brushRef="#br0" timeOffset="21993">10713 5450 398,'-11'-7'154,"2"0"-149,-7 0-9,-4 4 3,-6 2 0,-8 1 0,-2 3-2,-1 11-11,3 4-4,6 7-27,8 5-14,9 3 5,9 2 25,5-1 20,14-1 18,10-5 21,7-4 10,1-6-9,3-6 11,-3-7 4,-4-5-16,-6-6-6,-8-13-13,-8-4-11,-5-5-7,-4-3 3,-4 0-5,-6 2 3,0 6-2,-1 7 0,5 4 0,6 9-13,0 3 9,14 10 6,9 12 2,7 7 4,4 8 6,3 7 4,2 2 10,-5 2 3,-6 0 1,-11-3-6,-8-3-5,-9-4-5,-9-6-6,-13-6-4,-7-8-5,-7-8-13,-3-9-23,4-1-40,1-14-108</inkml:trace>
  <inkml:trace contextRef="#ctx0" brushRef="#br0" timeOffset="22341">10947 5721 552,'14'-22'18,"-5"-4"-15,-3-6-6,-4-2-2,-2-3-7,0-1-13,-5 1 2,-2 4 17,-1 4 7,0 5-1,0 7 0,2 5 1,3 6 0,0 6-1,3 4 5,0 11-1,5 8 2,4 4 6,2 5 3,0 0 8,-1-1-1,1-2-9,-1-5-9,0-4-4,1-4-6,0-5-14,3-6-12,2-5-20,1-8-81,0-11-21,0-7-49</inkml:trace>
  <inkml:trace contextRef="#ctx0" brushRef="#br0" timeOffset="22683">11187 5363 479,'17'13'37,"2"4"-1,-2 2-14,0 2-12,0-1-4,-3 0-4,2-2-2,-3-3-7,0-4-14,-2-3-11,-2-6 1,-3-2 9,-3-5 5,-3-9 11,0-6-2,-3-5 18,-5-5 4,-1-5 7,1 0 0,1 0-6,4 3-7,1 6-2,2 5-3,0 7-2,9 7 2,5 7-2,5 1-4,1 12 2,0 4 2,3 5 0,-1 2-1,-2-1-1,-3 0-17,-1-3-32,-4-6-56,-2-5-88</inkml:trace>
  <inkml:trace contextRef="#ctx0" brushRef="#br0" timeOffset="22967">11595 5269 519,'17'-10'48,"-1"-2"-23,-4-4-9,-4-1-14,-5-3-8,-3-1-13,-5-1-7,-6 3 8,-3 3 7,0 4-5,0 6 3,4 5 8,-1 1 1,5 9 5,-2 6 8,5 2 8,0 4 0,1-2-5,2 0-3,0-1-5,3-1-4,10-1-4,5-3-20,7-1-53,6-6-101,5-4-76</inkml:trace>
  <inkml:trace contextRef="#ctx0" brushRef="#br0" timeOffset="23112">11866 5224 338,'5'-12'124,"-3"-3"-89,-2-2 5,-2-1-20,-6-3-7,0-1 0,1-1-10,-1 0-2,5 0-5,3 0-42,0 1-95,14-1-74</inkml:trace>
  <inkml:trace contextRef="#ctx0" brushRef="#br0" timeOffset="23480">12024 4846 427,'0'0'102,"-3"-1"-96,-3-1 6,-5 1 3,-3 1-1,2 0-10,-2 4-5,3 7-20,5 4-7,4 4-20,2 1-25,10 3 17,4-1 49,4-3 16,1-2 34,-1-4 5,-1-4 8,1-6-20,-8-3-9,0-6-8,-3-8-11,-2-2-8,-2-2 0,-1 1-2,-1 2 6,1 5-4,-1 3 2,4 6-3,0 1 1,4 6-6,2 7 4,1 1 4,1 3 1,-1-1-1,-1-2-2,-3-2-15,-2-5-27,2-5-39,-2-2-85</inkml:trace>
  <inkml:trace contextRef="#ctx0" brushRef="#br0" timeOffset="23736">12167 4450 323,'0'-5'69,"5"3"-4,-2 2-29,0 5-26,2 9-6,1 7 12,3 8 2,2 5-3,6 4-10,0 4-2,3 3-2,2 0-1,1-1-17,0-2-18,1-2-28,-3-7-46,0-6 9,-6-7-11,1-8 15</inkml:trace>
  <inkml:trace contextRef="#ctx0" brushRef="#br0" timeOffset="23902">12348 4758 237,'-12'-7'68,"1"4"5,-1 3-3,-4 0-23,1 0-16,-4 4-12,1 3-7,-1 1-7,2 0-5,3 1-29,6-1-81,7-2-54</inkml:trace>
  <inkml:trace contextRef="#ctx0" brushRef="#br0" timeOffset="24227">12544 4661 528,'0'4'57,"0"-2"-58,-3 5-3,-7 2 4,3 4-2,0 3-15,4 3-14,3 4-25,3-1-4,11 1 14,2-3 10,1-4 65,0-4 55,-3-8-19,-2-4-20,-5-6-11,-7-11-22,0-6-15,-13-3 3,-4-2 1,-3 0-1,0 4-2,-2 2-26,7 5-36,2 5-61,10 4-18,3 4-94</inkml:trace>
  <inkml:trace contextRef="#ctx0" brushRef="#br0" timeOffset="24448">12814 4746 531,'3'-16'25,"-3"-4"-4,0-3-4,-3-2-10,-2-4-4,-1 1-4,6-3-5,0 2-7,4 0-6,12 4 3,6 0-7,5 6 16,4 5 4,5 4-5,6 5-18,3 1-91,6 1-156</inkml:trace>
  <inkml:trace contextRef="#ctx0" brushRef="#br0" timeOffset="40465">18229 3841 229,'22'16'73,"4"0"-62,8 6-11,5 3 0,6 6-2,6 3-11,8 4 1,4 4 7,9 3 5,4 5 0,7 3 1,9 5 0,9 3 0,6 5 2,4 2 2,12 4 12,5 4 0,9 5-1,2 4 3,10 5-2,5 5-2,-1 5-7,4 5-6,2 4 0,0 4-1,-6 2-1,-3 2 1,-2-1-1,-7 0 3,-9 1 9,-4-1 0,-7-3 5,-8-2 3,-7-3-3,-10-3-10,-8-3-5,-10-8 0,-8-7-2,-12-10 1,-8-10-1,-10-15 0,-10-13 0,-12-14 0,-7-12 1,-9-12 0,-2-6-48,-11-18 50,-6-11-5,-2-13-2,-1-11 4,-2-10-4,2-5-7,0 1-1,3 3-16,3 12 2,2 12 12,6 15 4,1 14 10,5 13 2,0 6-11,0 17 23,5 9-11,-1 7 0,-2 2 6,-2 0 13,-6-5 9,-15-6-10,-8-12-6,-16-9 4,-11-6-1,-7-12-8,-10-7-5,-5-3 0,1-1-11,4 0-83,5 2-96</inkml:trace>
  <inkml:trace contextRef="#ctx0" brushRef="#br0" timeOffset="41304">22736 6011 483,'-8'-11'3,"0"-2"-5,-1 3-1,-7-3 3,-2 1 2,-5 1-2,-5 0 0,-5 0 1,-6-4 1,-4 3-2,-2 0 1,-2 4-3,3 7-21,5 1-33,6 12-23,11 8 38,12 7 31,10 4 11,4 3 11,15 0 24,7-2 5,4-2-5,4-5 0,0-6 4,-5-9 5,-2-8-1,-4-2-15,-6-16-24,-3-5-5,-8-5-1,0 0 0,-4 2 1,-1 5-9,1 6-7,0 7-7,2 6 10,2 9 0,4 13 9,1 8 3,3 6 11,-2 4 8,0 3 2,1-2-9,-4-4-7,0-6-4,-1-7-11,-3-8-16,4-8-14,-3-8-54,8-4-126</inkml:trace>
  <inkml:trace contextRef="#ctx0" brushRef="#br0" timeOffset="41632">22799 6125 603,'8'36'8,"1"-4"-7,-4-2 0,-3-6-4,-2-7-13,0-6-17,0-9-25,0-2-16,1-12 17,5-6 26,4-5-12,2-5 18,2 0 31,0-1 38,1 4 11,-1 5-1,0 4-6,-3 9-7,-2 7-11,2 3-15,-1 12-10,-1 7-1,0 3-2,-1 4 2,-2-1-4,2-1-20,-2-6-57,5-6-88</inkml:trace>
  <inkml:trace contextRef="#ctx0" brushRef="#br0" timeOffset="42024">23142 5999 550,'9'36'23,"5"1"-15,-5 5 5,2-2-11,-1-1 0,-1-7-10,0-6-21,1-11-7,0-12 12,1-3-10,0-15-20,3-10 28,-3-6 27,1-4 9,-1 0 14,-2 2 4,1 7 0,-2 7-7,-2 7-7,1 9 4,0 3-7,0 13-5,1 10-2,0 8 2,0 9 5,-2 5 2,0 4 2,-4-1 0,-2-4-4,0-5-6,-5-7-5,-4-10-1,-5-8-21,0-9-24,1-5-14,3-7-89,3-10-110</inkml:trace>
  <inkml:trace contextRef="#ctx0" brushRef="#br0" timeOffset="42372">23888 6015 474,'4'-3'23,"-1"0"-1,-3 1-6,-3 1-16,-6 1 1,-5 0 0,-3 5-3,-3 5 1,0 5-5,1 5-3,4 3-8,2 3-13,7 1 5,4 2 19,2-1 7,10-1 2,4-3 7,3-5-3,0-7-6,3-7-11,0-5-27,0-11-74,3-10-1,1-6-57</inkml:trace>
  <inkml:trace contextRef="#ctx0" brushRef="#br0" timeOffset="42635">24016 6005 405,'0'0'41,"-6"0"-30,-2 5 2,-1 6 7,-5 5-3,2 6-5,-2 3-8,3 2-2,3 1-14,4 1-17,4-3 7,0-3-3,6-4 12,6-7 25,5-6-2,0-6 16,3-5 1,-3-13-14,-3-6 3,-3-5-5,-6-4-7,-5 2-4,0-1 0,-3 5-32,-3 3-54,-1 4-42,4 5-52</inkml:trace>
  <inkml:trace contextRef="#ctx0" brushRef="#br0" timeOffset="42948">24108 6082 457,'6'25'59,"-1"0"-50,-1 4 12,-4-4-17,0-1-2,0-4-1,0-6-12,-3-5-26,3-8-24,0-1-6,0-6 18,2-6 35,5-8 13,1-2 11,2-3 21,-3-1 9,4 1-5,-2 4-18,-1 4-11,0 6 7,0 5 21,-4 6-11,1 6-13,-2 9-6,-1 5-1,1 5 1,-2 1-2,-1-2-1,2-1-16,-1-6-47,4-5-74,1-6-73</inkml:trace>
  <inkml:trace contextRef="#ctx0" brushRef="#br0" timeOffset="43283">24382 5952 523,'-1'4'71,"-4"5"-78,-1 5 4,-5 2 1,-3 1 2,0 1-1,-1 1-33,1-3-24,1-1-29,5-2-6,4-2 11,4-3 6,1-2 74,9-3 73,5-1 11,1-1-11,-1-1-2,1 0-14,-1 0-18,-6 0-8,-1 6-12,-5 3-14,-3 4-8,0 2 2,-3 3 4,-5-1-1,-2-2-12,-3-4-20,1-5-28,4-6-61,0 0-84</inkml:trace>
  <inkml:trace contextRef="#ctx0" brushRef="#br0" timeOffset="43511">24481 5615 572,'8'9'-1,"-2"5"9,-1 9-7,-2 4 0,-1 8 0,-2 6 2,1 6-2,-1 1-5,2 3-22,-1-2-11,1-2-24,3-5-34,2-6-47</inkml:trace>
  <inkml:trace contextRef="#ctx0" brushRef="#br0" timeOffset="43698">24585 5986 150,'-12'-5'400,"-2"1"-394,-2 0 33,-5-1-13,-4 1-13,-3 1-6,-1 0-7,1 0-26,8 2-51,2 1-74,11 0-62</inkml:trace>
  <inkml:trace contextRef="#ctx0" brushRef="#br0" timeOffset="44080">24722 5997 571,'0'8'2,"-3"-1"-6,-8 3-2,-3 2 8,-3 2-2,1 3 1,2 2-18,3 1-21,4 0-17,4-2-12,3-1 25,1-6 25,8-4 18,4-5 25,2-2 26,1-3-2,1-8-24,-3-4-2,-3 0-3,-2-2-3,-3 3-9,-1 4-5,-4 2-3,1 6-1,-2 2-1,0 9-2,2 7 8,1 4-2,-2 6 0,2 2-1,0-1-1,0-3-1,1-2-17,-1-6-50,4-5-57,1-8-118</inkml:trace>
  <inkml:trace contextRef="#ctx0" brushRef="#br0" timeOffset="44422">24849 6046 336,'0'0'153,"1"15"-147,6 5 25,-4 3-24,-2 4 3,1 1-5,-1-1-3,-1-4-3,2-4-12,-1-6-17,3-6-21,-1-6-3,1-1 17,3-9-9,-1-7 38,1-2 11,0-3 16,-1-1 15,2 1 1,-2 3-3,-2 4-3,3 4-17,-4 7 5,1 3-11,1 7-8,-2 9 4,2 3 3,-1 3 4,0-2-3,-3-1-3,1-3-2,-2-6-13,1-8-48,-1-2-61,0-13-78</inkml:trace>
  <inkml:trace contextRef="#ctx0" brushRef="#br0" timeOffset="44621">24974 5678 101,'7'21'368,"0"7"-355,3 8 16,-6 5-22,3 6 3,-4 2-2,1 1-6,-1 0-3,0-5-22,1-5-52,-1-8-63,3-7-114</inkml:trace>
  <inkml:trace contextRef="#ctx0" brushRef="#br0" timeOffset="44800">25116 5945 582,'-8'0'31,"-5"0"-41,-2 0 17,-8 0 2,-8 0-3,-4 0-3,-2 0-8,3 0-90,2 0-158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7:10.19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7153 11195 246,'3'0'64,"2"0"-20,0 0-13,1-1-17,2-2-6,4 0-5,4 1-3,1-1 0,6 2 0,0 0 0,2 1 0,1 0 1,2 0-1,2 0 1,1 0 5,1 0 2,4 0 0,1 0 4,3 1 4,4-1 0,2 0 1,5 0-5,2 0-1,3 1 0,0 1 0,0 0-1,-1 1-2,0 3-5,-4 0-3,3 1 0,-1 1-13,1 2-21,3 0-36,2 0-23,5-4-174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7:07.1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6342 7820 170,'0'0'140,"-1"0"-84,-10 0-42,-6 0-5,-8-2-2,-7-1 2,-9-2-2,-4-1-4,-6 0 1,-5 0-1,1 0 5,-6 1 7,-2 0 7,-1 1 3,0 1-4,-1 1-3,2 2-8,2-1-6,9 0-4,11 1 1,10 0-19,14-1-27,14 1-9,9-3-15,21-1-8,13-1-68</inkml:trace>
  <inkml:trace contextRef="#ctx0" brushRef="#br0" timeOffset="307">7463 7761 345,'30'0'21,"-12"-2"36,-7-3-13,-11-1-8,-3 0-36,-19 1-7,-12 0 6,-11 2 5,-15-1 1,-15 3-3,-8 1-1,-7 0-5,-11 2-19,-1 3-10,-4 3-10,7 0-5,0 1-38,6-2-58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8:09.9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4719 5864 388,'8'0'30,"1"0"-19,1 0-10,4 0-1,1 0 0,7 1-5,6 0-2,7 1 3,9-2 2,5 0-6,7 0-7,6 0 0,5-4 10,4-1 6,2-1 5,3-1 6,5 1 1,4 0-1,6 2 4,9 2-1,8 1 3,13 1 1,9 1-4,11 7-6,7 4-4,5 0-2,-1 1-1,-2 0-2,-2-3-1,-7-2-4,-2-4-4,-4-4-3,-5 0 2,2-6 4,-2-6 4,-4-4 1,3-2 1,-1 0 0,3 0 3,0 3 3,4 3 3,5 4 0,1 6 4,3 2-1,3 2 3,2 7-2,0 2 1,-2 3-7,-3-1-2,-2-1-4,-6-2-4,-4-2-7,-4-4-2,0-4 2,-3 0-2,-1-10 0,-1-3 4,1-3 0,-2-1 7,-1 0 1,-2 1 0,1 3 6,4 2 6,-2 2 6,2 5-3,-1 0 1,4 3-5,-1 1-1,-2 0-2,-2 0-5,-4 2-1,1 1-2,-4 1-1,1 2-13,-3-1-21,1 0-39,-1-4-100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8:37.6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14414 9782 223,'-66'2'54,"-5"-2"-45,-6 0 9,-7 0 2,-6-1-5,-6-1-9,-2 0-4,-6 0-1,-1 1 0,-5 0-1,-7 1 6,-3 0 12,-12 0 3,-5 0 0,-7 0-2,-8 0 9,-7 3 0,-3 3-7,-2-1-4,0 3-7,6 1-3,4 1-3,13 1-2,9-1-2,13 1-3,13-3-14,15-3-27,16-5-32,17-4-75</inkml:trace>
  <inkml:trace contextRef="#ctx0" brushRef="#br0" timeOffset="1432">19376 8420 26,'3'9'280,"-1"0"-271,-2 2-24,-3 6 12,-8 4 3,-2 7 0,1 5 0,0 5-14,-1 7 1,2 5-4,4 4 1,0 4 3,1 4 10,3 2 2,-3 1 1,0-1 9,-2 1 29,0-1-5,0 0-12,2-3-7,3-2-6,3-3-3,8-5 2,12-3 1,11-4 13,9-4 0,12-2 1,6-4-2,11-5 0,5-3-4,2-7-7,3-6-4,-3-6 0,-1-7 0,-4-3-3,2-14 1,-5-9-2,2-8 0,-5-9-2,-6-8 0,-5-5 0,-11-9 1,-13-4 0,-13-3-1,-12-2 0,-7-3 2,-18 1 0,-11 2-2,-11 0 1,-11 1 0,-10 2 0,-9 6 2,-11 3 0,-7 2 0,-9 8-1,-5 7-2,-3 9 1,-2 12-3,4 10-32,6 10-34,10 4-84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09:37.83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16671 7181 243,'17'-10'112,"3"-2"-88,0-3-13,0 0-3,0 0 3,-1-2-4,3 2-3,1 2-3,5 0 0,1 3-1,6 3-2,-1 2-6,3 3-3,3 2-9,-1 0 5,4 0 8,-1 8 5,5 2 1,1 2 2,4 4 2,3 2 5,2 2-2,0 4-4,1 3-2,2 2 0,1 7 0,-2 2 0,1 6 0,-1 5 1,-2 5-1,-4 8 4,-6 4 11,-7 4 1,-8 4-3,-10 4-2,-9 2-6,-10 0-2,-6 0-1,-16 2 0,-12 1-2,-9 0 1,-10 1-1,-6 0 1,-7-2-1,-4-1 1,-6-3 0,-3-6 5,-6-7 8,-3-9 14,-8-13 3,-7-13-1,-6-17-4,-5-13-4,-3-16-6,-6-23-1,1-18-3,1-17-4,5-10-1,6-11-4,6-8 0,13-2-1,10-2 0,13-3 1,14 0 2,15-1-1,12 2 0,14 0-1,10 2-2,13 4 0,15 4 0,15 7-1,14 7 0,13 4 0,11 9 1,13 8-2,7 6 0,9 7-4,6 7-17,5 7-22,0 5-31,3 4-65,7 2-170</inkml:trace>
  <inkml:trace contextRef="#ctx0" brushRef="#br0" timeOffset="3460">22184 6674 205,'-3'3'158,"-2"-2"-142,-1-1-10,-5 0 3,-3 0-2,-3 0-7,-3 0 4,-5 0-4,-1 0-2,-4-1-22,-4-1-31,-3 0-34,-5-2-14,-4 1-6</inkml:trace>
  <inkml:trace contextRef="#ctx0" brushRef="#br0" timeOffset="4958">12779 8384 217,'-4'3'188,"1"1"-162,0 1-18,3 4 2,-2 7 4,2 6 4,0 7-4,3 3 0,5 7-3,1 0-2,-1 1-6,1-2-1,-4-5-1,0-4 0,-4-8-1,-1-5 1,0-6-1,0-6 2,0-4 20,0-8 52,0-11-31,0-8-28,0-7 0,-1-6-4,-3-4-4,3 0-3,1 0-2,0 3-1,12 3 0,5 5 1,7 5 0,7 2-1,6 5 2,3 4-3,4 2 0,-1 3 0,0 3-1,-2 2-5,-6 1-7,-5 2-13,-8 3-21,-5 1-41,-7 0-52,-3 3-107</inkml:trace>
  <inkml:trace contextRef="#ctx0" brushRef="#br0" timeOffset="5435">13226 8727 493,'-5'23'36,"2"0"11,0 0-19,0-1-8,-2 0-11,5-4-7,0-4 0,0-2-2,0-4 0,5-2 0,1-6-4,0 0-2,5-5-9,-3-7-13,1-9-17,-2-5-24,-3-6-40,-2-2-150</inkml:trace>
  <inkml:trace contextRef="#ctx0" brushRef="#br0" timeOffset="5586">13184 8483 615,'0'-1'56,"0"-4"-4,0 1-34,0-2-18,-3-2-23,0-5-80,-2-8-297</inkml:trace>
  <inkml:trace contextRef="#ctx0" brushRef="#br0" timeOffset="8860">17562 9905 148,'-7'-3'145,"-1"2"-108,2 0-4,1 1-14,-1 0-8,4 4-3,1 6-1,-1 2-3,2 2-1,0 3-2,0 1 2,2 0-2,2 2 0,1 1-1,1 0 2,0 2-1,1-1 6,-1 0 3,0 0 2,-3-2 0,3-1-1,-1-1-3,1-3-3,2-2 5,0-2 0,2-2 2,3-2 1,4-1-1,1-2-2,4-1-4,1-2-4,4 0 1,1-1-1,3 0 0,1 0-1,4 0 0,0-1-2,1 0 1,-2 1 0,1 0 0,-2 0 0,-4 0 0,-2 0 0,-7 0 0,-2 0-1,-4 0-3,-4 0-2,-1 0-4,-6 1 2,2 0-2,-3 1-6,1 1 2,-3 1 7,4 2 6,-1 0 1,1 0 1,3 1-1,0 0 0,-1 0 1,3-1-1,-4-1 2,3 0-2,-3-1 1,1 0 0,-1-3 1,0 1 2,-3-1 5,2-1 4,-2 0 0,0 0 1,2 0-5,-1 0-4,1 0-3,1-2-2,0 1-1,0 0 0,2 1 1,-2-2 0,-1 1-1,1-2 2,-1 1-1,0-3 1,-4 1 0,1-4-1,-1 1 0,1-3 1,-1-1-1,2 0 0,1-3 1,-1 0 0,0-2 2,0-1 0,-2-3-2,-1-1-1,0-5 0,-1 0-2,-5-4-22,-1-4-35,6-4-42,1-5-269</inkml:trace>
  <inkml:trace contextRef="#ctx0" brushRef="#br0" timeOffset="78880">10480 10084 473,'45'0'29,"10"-5"-3,7 4-11,3 1-9,6 0-5,2 4 0,7 3 0,4 0 0,6 1-2,6 2-8,7 0-11,8 1-15,10 1 0,8 0 8,6-1 15,6-1 8,0-3 2,3-3 2,-6-2 8,-3-2 5,-3 0-3,-7-4 2,-1-2 3,-4-1-10,1 0-3,-4 1-1,0 2-2,-3-1 1,4 1 0,2 3 1,0-1-2,6 2-3,1 0-3,3 1 7,7 2 0,-2 0 1,-2 1 0,2-2 7,-2 2 6,-1-1 8,-2 3-2,-4 0 2,-1 2-7,-4 0 3,-3-1-4,-8-1-6,-4-2-1,-6-2-6,-3-2 0,-6 0 0,-1 0-5,-3 0-10,-2 1-16,-3 2-16,-1 2-28,-1 1-29,-2 0-162</inkml:trace>
  <inkml:trace contextRef="#ctx0" brushRef="#br0" timeOffset="79748">13045 10555 450,'-2'-2'63,"0"1"-58,1 1-1,-7 0-4,-3 0 0,-1 0 0,-4 0-3,-1 5-3,0 5 0,3 4-10,2 3 1,3 5 7,4 2 6,3 0 2,2 0 2,8 0-1,5-4 10,2-3 8,1-3 8,2-3-5,1-3-3,1-6-8,-1-2-7,-1 0-4,-1-10 0,-3-2 0,-5-4 0,-1-2-2,-5 0 0,-3 3-1,2 2 1,-2 4 0,0 5-4,0 4 6,1 6 2,3 12-1,-1 8 5,0 8 8,0 7 14,-2 6 2,-1 2-10,0 0-8,-7-4-4,-3-5-4,-4-8-3,-3-6-1,-1-9-9,-4-8-18,2-9-34,1-2-53,5-14-80</inkml:trace>
  <inkml:trace contextRef="#ctx0" brushRef="#br0" timeOffset="80083">13282 10672 676,'14'24'33,"1"0"-31,-1 2-3,-5 1 1,-1-1 3,-2 0-2,4-6-14,-3-4-3,3-6 7,2-5 0,4-5-7,-1 0 5,4-11 12,-1-3 5,-1-5 5,-3 1 4,-4-2-8,-6-1-3,-1 2-4,-3 0-4,0-1-21,-3 1-52,2 1-45,1 1-106</inkml:trace>
  <inkml:trace contextRef="#ctx0" brushRef="#br0" timeOffset="80482">13699 10779 583,'9'10'34,"0"-6"-22,-1-2 2,-2-2-10,2 0-1,1-1-5,2-7-19,2-2-3,2-5 9,1 0 7,1-2 5,-2 0 4,-2-2 1,-6 1 1,-5 1 6,-2 0 0,-3 3-1,-10 2-5,-4 5 1,-3 4-2,0 3 3,-3 4 1,1 11-1,2 5-2,4 7-1,9 4 2,5 2 0,2 3-1,9 1 0,9 0 0,5-3 1,2-4-3,2-5-2,4-6-13,2-8-38,1-9-65,3-4-82</inkml:trace>
  <inkml:trace contextRef="#ctx0" brushRef="#br0" timeOffset="80831">14200 10566 539,'-13'3'89,"1"5"-82,-1 3 6,-1 3-9,-1 1-4,3 2-19,4 0-37,5 0-5,3-1 10,0-1 27,14 0 12,4 0 13,5 0 9,2-2 13,5 0 11,-2-1 2,-2 0-12,-6-1 1,-3 1 5,-6 3-4,-5 0-11,-6 2-5,-4 1-2,-12-1-3,-6-3-3,-4-3-1,-3-5-3,-2-6-8,3 0-29,3-7-27,5-7-49,9-2-98</inkml:trace>
  <inkml:trace contextRef="#ctx0" brushRef="#br0" timeOffset="81215">14593 10628 581,'-6'0'44,"-2"0"-42,-2 0-1,-4 3-1,-5 3 1,-1 3-7,0 1-31,3 1-2,3-1-6,6 1-15,3-1 4,5 1 31,5-1 28,6 0 24,7 0 11,4-2-3,1 1-3,1 0 6,-3 0-7,-1 3-6,-6 1-9,-1 4-4,-7 3-5,-3 1-5,-3 2-2,-3 1 0,-9-3 0,-9-2 0,1-4-2,-3-5-3,-2-3-18,2-6-22,6-1-41,6-6-64</inkml:trace>
  <inkml:trace contextRef="#ctx0" brushRef="#br0" timeOffset="81699">15389 10710 651,'-2'0'34,"-7"0"-36,-5 2 0,-6 2 2,-5 3-1,-1 3-16,-2 5-38,3 0 10,3 3-5,8 2-8,6 0 15,8-1 30,4 0 21,6-4 33,6-4 26,2-6 1,1-5-16,-3-3-19,1-13-18,-3-7-11,-4-6-3,0 0-1,-6 0-1,3 4 0,-4 7 0,0 4 2,0 9 0,3 5 0,2 6 1,1 11-2,-1 6 1,1 5 2,2 3 4,-2 0 3,-1-1-6,1-3-3,-2-5 0,0-4-1,0-7-5,0-9-18,3-2-30,0-15-62,4-10-53</inkml:trace>
  <inkml:trace contextRef="#ctx0" brushRef="#br0" timeOffset="81940">15685 10420 609,'11'28'52,"1"5"-31,-6 8 5,-3 7-7,-3 5 5,0 2-15,0 0-8,0-1-2,0-3-16,0-4-27,0-6-21,7-6-5,3-5-2,3-7-2,4-8 15,3-9-55</inkml:trace>
  <inkml:trace contextRef="#ctx0" brushRef="#br0" timeOffset="82162">15993 10469 649,'11'59'44,"2"11"-18,1 12 8,-4 11-16,-3 7-10,-1 4-7,-2-1-30,0-2-57,0-3-128</inkml:trace>
  <inkml:trace contextRef="#ctx0" brushRef="#br0" timeOffset="139223">6969 7079 614,'0'-14'4,"0"-1"3,0 2 16,0-2-1,-2 0-13,2-1-8,0-3-3,6 0-7,13-2-24,12 1-20,16 0 0,13 1 15,21 2 32,12 1 8,12 0 14,11 1 9,8-2-5,8 0 2,5-2-4,7-1-4,6-2-8,8-2-5,7 0-1,8-3 0,10 0 1,6 0-2,10 0 2,4-1 0,5 2-1,1 3 3,2 1 5,1 1-3,-1 2-2,0 2-2,0 2 0,0 3 0,1 2-2,-3 2 2,4 3 0,-3 1-2,0 3 1,-4 1-2,-4 0 3,-7 1-1,-4 7-1,-9 5 2,-6 3-1,-6 5 0,-9 5 1,-6 7 0,-7 5-1,-10 4 1,-8 5-1,-6 3 0,-14 3-1,-9 4 1,-10 1-1,-13 2 1,-11 2 0,-13 1-1,-8 0 1,-10 2-2,-7-2-1,-7 0 0,-9-1 0,-6-4 2,-7 1 1,-11-2-2,-12-3 0,-14-1 0,-14-4 4,-16-3-2,-17-3 5,-15-4 0,-12-3-1,-13-3-1,-7-1-1,-10-2-2,-9-2 1,-8-3 0,-10-2 0,-10-3 0,-8-3 0,-8 0 1,-7-2-2,-7 1 2,-5 2 1,-2 0 0,-2 4 4,-8 1 0,-1 1 2,-1 1-4,-4-1 0,-3 0-3,-8 0-3,1-3 3,-6-2-1,-1-3-1,-2-2 1,2-2-1,0-4 0,6-4 1,5-4-1,2 0 1,1-8 1,6-6-1,4-7-1,7-7 2,8-7-2,11-6 4,15-6-2,14-6 0,18-3 4,16-5 3,19-2 1,18-4 4,18-4-8,13-4 0,16-4-1,17-3-1,11-4-1,16-1-2,11-2-1,25-1-3,18 2 0,22 1 0,26 4 1,26 4 1,29 8 0,30 11 0,31 10-7,31 10 12,26 16-5,30 14 2,26 10-4,23 23-1,23 19-34,23 16-23,19 14-61,11 11-196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12:28.8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2367 11242 209,'-7'-15'173,"4"1"-134,-1 4-9,4 1-3,-4 4-8,2 2-9,-2 3-7,-4 0-4,-5 0 0,-4 6-2,-4 4-10,-7 1-1,-3 3 1,-5 4 10,2 2 3,-3 5-4,1 3 1,4 4 10,-1 5 10,5 5 1,0 5 3,2 5 0,1 5-5,-1 5 1,1 5-2,-1 3-3,2 5-5,3 4-3,0 3-1,3 1-2,2 3 0,4 1-1,1 2 3,3 1 1,-1 2 3,1 2 0,2-3 4,0 0-5,1-1 1,1-5-4,2-6 0,2-6 0,0-5 2,6-11-2,8-8 4,8-7 4,7-9 4,12-8 1,10-5-2,11-1-4,12-2-1,11 1-9,5 4 3,8 3 0,1 2 5,-3-1-5,1-3-14,-8-10-44,-3-13-109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13:13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1695 10125 226,'40'-7'177,"2"-2"-167,0-1 2,3 2-1,-1 1-6,8-1-4,5 3-1,10 1 0,4-1 0,10 2-3,7 1-10,8 1 1,8 1 1,6 0 4,8 0 3,4 0 1,7 0 3,4 1 0,2-1 0,0 0 0,3-5 1,5-2 2,4-2 1,0 0-3,8 0 0,3 2 6,2 0 7,3 2 6,3-1-2,1 3-4,1-1-7,-1 0-1,2-1-1,-3 1-2,0-2-1,1 2-2,1 0 0,-1 0 0,2 0 0,2 2 0,-4-1-4,2-1 2,-1 1 1,-6-4 1,-4 0 0,-4-2 0,-8-3 1,-10-1-1,-6-2 1,-6 0 0,-6-1 0,-6 1 0,-7 1 1,-6 4 0,-4 2 2,-7 4-4,-7 2-6,-5 1-60,-5-2-189</inkml:trace>
  <inkml:trace contextRef="#ctx0" brushRef="#br0" timeOffset="3037">8350 11318 478,'-9'2'53,"-4"-2"-25,-2 0-12,-2 0 1,-6 0-8,-5 0-7,-3 0-1,-3 0-2,-1 0 2,-2 0-5,0 2-1,-3 0 0,1 0 4,-3 0 0,0-1 1,2-1 1,0 0 0,2 0 3,1 0 2,5-6 6,1-2 4,3-2 3,5-3-2,2-3-7,6-3-4,1-4-3,2-4-2,4-4-1,2-5-2,2-6-1,4-5 1,0-5 1,0-2 0,4-4 0,0 0 2,2 0-1,4 1-1,-1 0 2,5 1-3,3-1-1,3 1-5,7 4-4,4 1-3,3 3 3,1 5 6,3 6 4,-3 4 2,-2 5 0,-2 6 0,-5 3 0,-1 6-1,-5 4 1,0 5-2,0 4 1,-1 0-1,3 6 0,1 6 1,2 6 0,4 4 2,2 3 0,2 4 0,2 3 1,0 5-1,0 3 1,1 3 0,-2 4-2,2 0 1,-1 5-1,-1 2 0,0 2 0,-1 3 2,-4 4 3,-4 3 4,-6 3 0,-7-2 1,-9-1-6,-3-2-2,-14-1 3,-9-6 2,-6-3 2,-8-2 1,-7-5 0,-2-3-2,-4-5-5,-4-5 0,-4-4 0,-4-6 11,-4-6 13,-6-6-6,-4-7-13,0-5-5,-1-3-5,4-12-25,11-10-58,12-8-150</inkml:trace>
  <inkml:trace contextRef="#ctx0" brushRef="#br0" timeOffset="5821">11485 11078 74,'-6'12'126,"0"-2"-92,-1 0 25,3-2-19,1 2-15,-1 1-7,3 2-6,1 3-6,0 2 2,1 5-1,6 4 0,-1 1 1,3 4 0,0 0-2,-1-1-3,0-1 5,-2-2 3,-1-2 5,-4-4 3,1-1-3,-4-3 1,2-2-9,-6-3 4,-3-2 3,-5-2 0,-3-2 3,-5-2-3,-3-2-5,-3-1-4,-4-2-3,-4 0-2,-3 0 0,-4-1 0,-3-2-1,-4-1 1,-4 3-1,-2 0 1,-1 1-1,-2 0 0,-3 0 1,-2 4-2,-4 3 2,-4-1 0,-2 1-1,-5 0 1,-2-1 0,-2-1-1,-4 0 0,0-1 1,-1-1 0,-2-1 6,0 0 5,-2 0-3,2 0-1,1 1-1,2-2-3,1 0-1,7-2 0,3 1-1,5 0-4,6-1 6,4-2-4,6-2 0,0 1 1,4 2-2,3-1 2,2 2-1,2 0 1,4 1-2,1 0 0,5 0-1,5 1 0,-1 2-2,7-1 2,0 1 1,4-1 0,0-1 2,2-1-1,0 0 1,-1 0-1,-4 0 0,-1 0 0,3 0 0,-4-2 0,1 1 0,6 1 0,0-1 0,6 1 1,2 0-1,3 0 1,1 0 0,2 0 1,0-2 2,1-2 1,1-1-2,-2-2 0,0-2-2,3-3 1,-2-2-1,0-1 0,1-2-1,-2-2 0,-2-2 1,-1-1-1,-2-3 0,-1-3 0,0 1 0,-2-2 0,1 1 0,1 3 0,0 2 0,1 4 1,2 5-1,0 2 1,1 5 0,0 4-1,2 1-1,0 2 0,2 1-1,1 7 0,0 2 0,0 6 2,0 2-1,3 4 1,1 4 0,1 4 1,3 3-1,-2 3 0,3 4 0,2 3 0,6 2-16,3-2-49,8-2-77,5-5-215</inkml:trace>
  <inkml:trace contextRef="#ctx0" brushRef="#br0" timeOffset="10170">9842 10342 149,'0'1'25,"-2"-1"1,-3 0 11,2 0-9,0 0-12,-3 0-9,3-3-3,0 1 4,1 1 4,1-1 6,1 1 2,0 1 0,0 0-4,0 0-4,0 0 3,0 0 5,0-2 3,-2 0 2,2-1 3,0-4 0,0-3-10,0-4-6,0-6-5,6-3-4,2-5-2,1-1-1,5-3 0,3 0 0,8 0 0,6 2-2,6 1 2,8 3-1,8 1 0,8 2 0,7 2 1,5 1-1,7 2 0,7 2 0,6 3 0,5 2 0,3 3 0,2 2 0,1 3 1,0 2 0,0 1 2,0 0-4,0 3 2,1 4-1,1 0 1,1 2-3,1-1 0,-1 2 2,5 2 1,-2 0 0,1 1 0,1 0 1,-2-1-1,0-1 4,-1-1 0,-2 0 0,0-3-1,-2 0 0,-1 0-3,3 0 1,-3 1-1,3 0 0,0 2-1,1 0 1,2 1 0,0 0 0,2 0 1,-3-2-1,-2-1 0,-1-2-1,-2-1 2,-3-3-1,-2 0 1,-1-1-1,0 0-1,-2 0 1,1-1 0,-3 1 1,-1 0-1,-5 0 0,-4-1-1,-5 1 2,-6 0-1,-7-1 0,-4 0 0,-6 1-1,-3-1 1,-10 2 1,-3 0-1,-5 3 0,-6 3-1,-7 1 1,-4 5-1,-2 2 0,-5 4 1,0 2 1,-2 1-1,-1 1 0,1-1 0,-1 0 1,1-2 0,-1 0 1,-1-3 0,0-2 0,-1-2 1,0-4 3,-4-3-3,-1-3 2,1-2 0,-1-2 6,-1 0 14,3-7-3,0-3-11,2-2-3,0-2-3,1-1-1,0 2-4,0 0 2,-3 2-2,2 2 1,-3 2-1,-1 3 0,-1 1 0,0 3-2,0 0-1,-4 3 0,-4 5 3,-3 1-1,-1 1 1,-2-1 0,-2-2 0,-1-3 1,0-4-1,-6 0 3,-4-9 8,-4-6 11,-7-8-4,-9-5-11,-2-5-5,-6-1-2,3 0-13,3 1-42,12 2-97,9 2-273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08:20.4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16396 7627 52,'-3'-3'239,"3"1"-160,-1 2-38,1 0-2,0 0-2,0 6-20,4 7-6,1 6 11,3 6-3,1 4-3,0 3-9,1-1-5,-4 0-1,0-3-1,2-2 0,-5-5-5,0-7-11,0-4-13,-3-9-13,0-1-14,-8-14-3,-1-8-99</inkml:trace>
  <inkml:trace contextRef="#ctx0" brushRef="#br0" timeOffset="477">16173 7440 459,'25'0'10,"6"0"-10,3 0 1,5 4-1,4 3 0,5 5 0,3 3 0,2 6 0,1 9 0,-1 5-1,-3 8 1,-8 7 7,-8 5 12,-8 4 6,-12 2-1,-9-2-6,-7-3-9,-15-4-6,-11-8-1,-9-9-2,-6-11 2,-10-9 0,-8-12 0,-2-4 10,-5-16 1,-1-11 0,1-11 0,5-8 8,7-5 6,6-5-2,10-3 4,10-2-2,12 3-14,10 2-7,8 6-3,12 5-3,15 8-1,8 11-4,10 8-4,5 7 1,3 8-1,-1 4-9,-2 3-16,-2 8-36,-4 2-47,-4 0-95</inkml:trace>
  <inkml:trace contextRef="#ctx0" brushRef="#br0" timeOffset="976">17018 7388 387,'17'32'214,"2"3"-190,1 4-15,-3 6 6,-2 3 6,3 3-13,-3 0-6,1-1-1,-4-2 0,0-5 0,1-2-4,1-6-6,-2-6-2,0-4 3,4-10 8,-2-4 2,0-9 15,0-2 5,0-13 5,0-7-4,-2-6-7,2-7-1,-1-6-7,0-5-3,1-5-4,-3-3 1,2-2-2,-4 3 0,-1 1-1,-1 6 0,1 3-2,0 6-7,1 5-9,1 5-9,-1 5-2,0 5-8,0 8-33,-1 6-34,0 2-66</inkml:trace>
  <inkml:trace contextRef="#ctx0" brushRef="#br0" timeOffset="1367">17587 8006 552,'12'14'51,"4"-6"-24,-1-5-1,1-3-15,4 0-4,3-8-6,2-7 0,3-4-2,0-4-3,0-3-2,-3-1 1,-5-2-2,-6 1 3,-6 3-5,-8 4 1,-4 0 3,-9 6 0,-11 4 3,-1 3 4,-6 6 3,0 2-5,-3 6 2,5 9-1,1 7 0,5 4 3,6 5 1,4 2 3,9 3 0,4-1-3,7 0-2,10-3-1,8-2-1,8-4-8,2-5-30,9-3-30,1-6-59,0-5-57</inkml:trace>
  <inkml:trace contextRef="#ctx0" brushRef="#br0" timeOffset="1552">18018 8138 192,'23'-6'123,"-6"-1"-28,0 0 8,-3-3-22,-4-1-18,-3-3-19,-2-4-5,-2-3-6,-1-5-12,-2-2-5,0-4-10,1-3-5,4 0-6,3-1-15,1 2-19,5 3-5,0 1 9,1 4-10,2 5-17,0 4-53,1 2-37</inkml:trace>
  <inkml:trace contextRef="#ctx0" brushRef="#br0" timeOffset="1737">18354 7764 492,'7'28'153,"2"1"-96,-1 3-11,-2 4-29,0-2-5,3-1-9,2-1-4,0-4-19,2-4-35,2-5-35,2-4-39,-1-8-15,1-7-141</inkml:trace>
  <inkml:trace contextRef="#ctx0" brushRef="#br0" timeOffset="1902">18314 7529 562,'-3'-21'99,"3"2"-42,2 4-18,7 1-28,5 2-15,6 2-36,5 1-86,4 1-102</inkml:trace>
  <inkml:trace contextRef="#ctx0" brushRef="#br0" timeOffset="2236">18951 7360 654,'-15'-1'22,"-5"-6"-12,-8 3 2,-8 0-5,-3 4-4,2 0-3,0 7 0,4 9-1,6 6-3,6 5-9,9 7-1,7 7 5,5 6 10,6 4 0,10 2 9,0 2 14,4-1 5,-5-2-1,1-2-14,-2-5-10,-5-3-3,-3-4-3,0-4-26,-3-5-40,1-7-45,-3-6-67</inkml:trace>
  <inkml:trace contextRef="#ctx0" brushRef="#br0" timeOffset="2429">18790 7836 594,'-14'-7'72,"-4"1"-44,-7 2 5,-8 0-19,-4 0-4,0 1-8,0 0-2,2 0-17,9-1-59,9 1-82,11-2-90</inkml:trace>
  <inkml:trace contextRef="#ctx0" brushRef="#br0" timeOffset="2670">19049 7781 376,'9'25'320,"2"4"-267,2 3-24,1 5-17,1 0-3,4-1-4,1-1-4,-2-5-6,3-5-11,-1-6-13,0-7-24,-3-6-36,-3-6-68,-6-9-99</inkml:trace>
  <inkml:trace contextRef="#ctx0" brushRef="#br0" timeOffset="2806">19136 7767 466,'-3'-19'128,"3"5"-33,9 4-31,7 2-31,5 2-25,6 2-14,10 2-38,5 2-61,6 0-103</inkml:trace>
  <inkml:trace contextRef="#ctx0" brushRef="#br0" timeOffset="3210">19869 7892 596,'2'10'92,"-2"-3"-58,-16 0-9,-5 0 6,-7 0-4,-2-1-11,-1 1-11,6 2-3,5 1-5,8 0-25,9 3-21,3 0 3,14 1 30,4-2 14,7-1 4,3-2 9,1-5 5,2-1-3,-1-3-7,-1 0 1,2-3 0,-6-2-2,-2-1-4,-1 1-1,-6 1 0,-4 2 1,-1 2 0,-2 0 0,-1 4 3,-2 6-2,0 6 5,1 1-2,-3 5 0,1 1-2,1 1-1,0 0-1,0-2-1,2-4-7,3-1-20,0-9-21,3-4-26,1-4-28,-1-8-45,0-13-104</inkml:trace>
  <inkml:trace contextRef="#ctx0" brushRef="#br0" timeOffset="3716">20162 7331 596,'6'0'57,"2"0"-26,0 13-13,-2 7-19,0 9 1,2 10 1,1 12-2,1 8-1,0 4 1,0 5-2,1 0 3,-1-2 0,0-5 0,1-10 0,0-7 1,-1-10 1,3-10-1,-1-11 8,2-11 15,2-6 5,1-17-19,1-8-10,4-8 1,3-6-1,0-3-1,1 4-2,0 2-6,4 8-1,1 10 3,-2 12 3,1 10-5,-1 4 6,-1 19 3,-6 5-2,-5 8 4,-8 3-2,-4 4 1,-5-1-1,0 0 2,-10-4 0,-2-6 0,-2-5-2,-3-5 1,0-7 0,-3-5 0,-2-6-1,0-4 0,1-4-17,2-9-62,5-4-70,3-4-98</inkml:trace>
  <inkml:trace contextRef="#ctx0" brushRef="#br0" timeOffset="4413">20987 7164 189,'-3'6'247,"0"5"-221,1 6 9,1 6 2,-1 6-7,2 8-6,0 7-6,0 5-5,0 8 2,3 4-3,3 4-3,1 3 3,-3 2 7,2-2 4,1-2-6,0-4-5,0-5-8,0-6-2,1-7-2,0-7-4,1-8-12,2-7-2,0-7-4,3-8 6,3-6 1,1-1 0,6-7 9,1-8 4,4-3 3,0-3 8,6-2 5,-1-1 1,1-2-1,3-3 2,-4 1-4,0-2-4,-3 0-3,-6-1-1,-5-1-3,-6 0-1,-10-1 0,-2-1-1,-10 1 0,-7 4 0,-9 2-2,-4 8 2,-1 10-2,-4 7 0,-1 2 1,2 16 2,1 4 0,0 7 6,9 4 15,7 3 14,11 4 3,4 4-1,22 2 0,14 2-8,10-1-12,12-2-9,7-3-4,6-5-4,5-5 2,3-5-4,2-4-7,-2-2-13,-2-2-17,-2 1-24,-7 2-39,-1 5-77,-5 3-270</inkml:trace>
  <inkml:trace contextRef="#ctx0" brushRef="#br0" timeOffset="16710">17646 8463 213,'-5'-10'-4,"1"-3"-5,-3 2-36,3 1-8,-1 2 14,2 5 72,2 1 48,1 2-4,0 7 33,0 8-28,1 6-55,4 8-9,-2 8 4,1 10 9,1 6-4,-2 3-12,2-1-9,-2-3-4,0-6 0,0-5-2,0-10 1,0-8 0,-1-7 0,1-7-2,-1-8-3,1-3-18,0-17-46,0-6-32,0-9-45,0-8-15</inkml:trace>
  <inkml:trace contextRef="#ctx0" brushRef="#br0" timeOffset="17009">17779 8620 437,'8'12'59,"-3"1"-35,-5 2-11,-2 2 0,-7 5 5,-5 1-2,-3 3-7,0-1-2,-2 1-5,2-5-1,3-3-1,5-3 0,3-4 1,4-3 4,2-3 20,5 0 8,7 0-13,7 0-13,2 2-6,6 1-1,1 1-1,1 3 0,-1 0 1,-5 1 0,-2 0-1,-6-2-1,-3-2-20,-4-2-15,-2-4-29,-3-3-52,-3 0-110</inkml:trace>
  <inkml:trace contextRef="#ctx0" brushRef="#br0" timeOffset="17371">17973 8740 441,'9'30'45,"-2"0"-16,-1 4-12,-2-2-11,3 0-4,-3-6-2,1-3 2,1-4-2,-1-8 2,1-3 17,-1-7 7,1-1-5,-3-13-9,3-5-3,-1-5-9,1-2 0,2 0 1,0 2-1,-1 5 1,1 8-1,1 4 4,-1 6 9,0 4-6,0 9-4,-2 3 1,0 1-3,-3 0-2,-1-2-1,1-2-28,0-5-19,1-6-19,4-2-57,3-4-61</inkml:trace>
  <inkml:trace contextRef="#ctx0" brushRef="#br0" timeOffset="17677">18303 8759 404,'0'14'54,"0"6"0,0 2-9,-3 4-15,0 3-11,2 0-5,1-2-10,0-2-1,4-2-1,9-5 1,5-3 2,2-6 9,4-6 1,-3-3-3,3-3-1,-6-10-1,-2-6-2,-7-3-1,-4-3-6,-5-2-2,0 0 0,-11 2-2,-2 3-7,-2 1-10,1 5-22,0 3-10,2 1-19,2 5-31,4 3-32,5 3 24,1 1 0</inkml:trace>
  <inkml:trace contextRef="#ctx0" brushRef="#br0" timeOffset="18055">18412 8776 28,'17'8'71,"2"-1"8,-2 2-26,0 1-11,0 4-4,-3 3-5,0 5 2,0 4 1,-4 3-1,4 2-1,-4 0-2,0-3-9,0-4-5,1-4-2,1-5 6,-1-4-5,3-7-1,0-4-1,0-3-7,0-10-6,-2-3-2,2-3 0,-2 0-2,-2 1-4,-1 3-5,-1 4 2,0 3 6,-2 6 3,0 2 2,0 0-2,0 6-1,-1 1 2,0 1-1,-1-3 0,-1 0 3,-1-5-2,1 0 10,2-10 3,-1-3 1,-1-5-9,2-3-3,-2-2-4,2 0-12,-2-1-17,0-1-15,2 1-18,2 4-30,0 2-74,-1 3-27</inkml:trace>
  <inkml:trace contextRef="#ctx0" brushRef="#br0" timeOffset="18241">18958 8762 414,'3'18'74,"0"2"-30,-3 4-17,0 1-13,0 1-6,0-1-6,0 1-3,0-5-22,0-4-20,4-6-21,1-7-27,0-4-13,-2-15-13</inkml:trace>
  <inkml:trace contextRef="#ctx0" brushRef="#br0" timeOffset="18376">18947 8643 111,'0'-17'110,"0"9"4,0 6-15,7 2-65,3 5-32,1 6-13,-1 3-34,3 2-39,-2 1-41,1 2-37</inkml:trace>
  <inkml:trace contextRef="#ctx0" brushRef="#br0" timeOffset="18645">19083 8799 166,'13'26'93,"-4"3"-1,0 2-28,-1 1-26,-3 0-24,-1-2-5,-1-2-7,-1-6-1,1-4-1,-1-6 0,2-6-2,1-6-6,3-3-2,-1-13-2,1-5 10,1-6 5,1-2 6,1 0 0,-2 2-5,-1 5-3,1 5-1,0 7 1,0 6-1,-1 4 7,3 10-5,-3 6-1,0 5 0,-1 2-2,0 1 0,0-2-20,1-2-43,0-5-49,3-4-59</inkml:trace>
  <inkml:trace contextRef="#ctx0" brushRef="#br0" timeOffset="19051">19486 8841 392,'2'-2'82,"-2"2"-36,0 0-24,0 8-18,-5 7 5,-1 5-6,0 5-2,-2 3 1,2 1-2,1-2 0,0-4 0,4-4 0,-2-4 1,3-6-6,0-5 14,0-4-7,3 0 3,3-6 3,2-4-5,6-1-2,-2 1 0,2 2-1,5 3-1,-2 5-3,1 0 1,1 9 3,0 7 0,-4 4 2,-1 2 0,0 3 1,-5 0 1,-4 1 5,-5-26-1,3 52-5,-3-28-3,-11 1-2,-3-2-1,-1-1-16,-4-4-11,2-5-15,0-5-23,5-5-54,2-3-43</inkml:trace>
  <inkml:trace contextRef="#ctx0" brushRef="#br0" timeOffset="19627">20278 8556 432,'-3'-12'49,"-1"2"-23,-4 1-17,-6 3 0,-3-1-6,-3 3-3,-7 3 0,0 1 0,-4 2 0,-2 10 0,-1 7 0,4 6 1,1 6-1,7 6 2,7 6 10,7 4 9,8 1 5,2 2 0,15-1-5,7-3-3,6-4 2,6-4-4,2-6-2,4-7-1,3-8-8,2-7-2,-2-10 1,-2-4-1,-1-14 2,-7-11-1,-5-9-2,-10-6-2,-6-6 1,-11-3-2,-3-1 1,-9 4-1,-11 3-1,-7 5 1,-4 7-1,-3 7 0,-3 5 0,-2 6-25,2 6-26,0 5-27,6 4-35,4 1-98</inkml:trace>
  <inkml:trace contextRef="#ctx0" brushRef="#br0" timeOffset="19912">20640 9125 607,'0'5'63,"-10"-5"-52,-10-7-3,-14-10 13,-5-6-4,-7-6-3,-5-3-10,0 0-2,-1-1-1,3 3-6,7 3-20,8 4-20,4 3 8,10 1 8,9 3-6,7 0-3,4 3-25,6 0-34,12 1-93</inkml:trace>
  <inkml:trace contextRef="#ctx0" brushRef="#br0" timeOffset="20609">20973 9025 597,'2'37'23,"-2"3"-8,0 3-5,-13 1 1,-4-3-7,5-4-6,-2-4-23,0-7-18,6-3-4,2-5-37,3-5-41,3-5-24,0-6 27,7-2 81</inkml:trace>
  <inkml:trace contextRef="#ctx0" brushRef="#br0" timeOffset="20655">20933 9353 17,'17'-24'18,"1"-3"-13,7-4-45</inkml:trace>
  <inkml:trace contextRef="#ctx0" brushRef="#br0" timeOffset="21171">21494 8855 210,'0'15'153,"0"4"-130,-5 7-10,-2 4 1,-3 6-2,-1 5-3,2 2 0,3 0-3,3-2 0,1-4-2,2-4-1,0-8-1,0-7 7,2-7 13,2-9 6,0-2 5,0-18-15,-1-7-15,0-11 0,0-8-2,1-3 0,-3-3 0,2 3-1,2 5 0,0 4 1,2 9-2,3 8 1,-1 8 1,3 8 2,4 5 5,1 4-4,1 11 1,-1 6 0,-3 6-1,0 3 2,-7 2-1,-4 0-2,-3-2-3,-7-5 0,-8-5 0,-4-6 0,-1-6 0,-3-7 0,1-1-2,4-7-28,1-7-40,7-4-32,7-2-33,3-3-37</inkml:trace>
  <inkml:trace contextRef="#ctx0" brushRef="#br0" timeOffset="21435">21686 8872 273,'8'24'82,"0"3"-28,-4 5-1,-1 1-16,1 3-8,0-4-1,2-2-14,1-5-9,2-3-1,3-8-1,5-5 0,2-6 0,1-3 1,-1-1-2,-1-11-1,-1-4-2,-1-3-1,-5-2-6,-2-1-15,-1-1-32,-2-1-15,-1 0-33,-2 0-32,0-1-62</inkml:trace>
  <inkml:trace contextRef="#ctx0" brushRef="#br0" timeOffset="22061">21973 8414 270,'12'32'94,"1"6"-47,-2 8-6,-2 7-19,-1 6-10,-2 5 1,-3 0-1,0-2-5,-1-3-4,-1-8-2,1-9-1,1-9 0,-2-9 3,4-10 0,1-10 22,0-4 12,5-12-20,0-10-12,2-4-3,1-4-1,-1-1 0,0 3-1,1 6-1,-2 6-4,-2 6 2,-3 10 2,1 0-3,-3 15 2,-4 5 2,-1 4 2,0 3-2,-8 0 2,-1-1-2,-5-5 0,-3-3-2,-1-6 1,-3-8 1,3-4-3,-2-5-14,3-13-28,3-7-29,4-5-60,6-5-58</inkml:trace>
  <inkml:trace contextRef="#ctx0" brushRef="#br0" timeOffset="22303">22280 8403 151,'9'13'227,"-1"7"-180,-3 9-14,-4 7-12,1 10-1,-2 7 4,0 5 1,0 4-4,0 1-13,0-3-6,-2-4-2,-1-6-13,3-6-25,0-8-13,0-9-32,6-9-2,4-11-42</inkml:trace>
  <inkml:trace contextRef="#ctx0" brushRef="#br0" timeOffset="22468">22395 8868 179,'9'9'212,"-1"6"-151,1 6-21,-3 2-28,0 2-10,1-2 0,-3 0-6,-1-6-43,-1-4-51,-1-8-35,1-5-85</inkml:trace>
  <inkml:trace contextRef="#ctx0" brushRef="#br0" timeOffset="22589">22429 8802 228,'-2'-35'111,"2"6"-16,0 6-18,0 6-33,10 6-27,0 6-17,7 5-24,5 0-56,6 10-133</inkml:trace>
  <inkml:trace contextRef="#ctx0" brushRef="#br0" timeOffset="22823">22781 8827 448,'-2'3'44,"-9"1"-35,-4 2 18,-5 2-7,-4 2 4,3 5-16,-1 2-5,3 3-3,7 3-4,7 0-22,5 0 6,7-1 15,11-2 5,5-2 2,7-4 1,1-3-1,5-6-3,-1-4-18,1-1-70,-2-7-111</inkml:trace>
  <inkml:trace contextRef="#ctx0" brushRef="#br0" timeOffset="23292">23148 8974 436,'-3'28'38,"-2"4"5,-5 6-10,-4 3-18,0 0-12,1 2-2,4-1-4,0-4-23,6-6-6,3-7 8,0-9 19,0-8 7,4-8 12,4-13 9,-2-11-13,-1-9-2,1-8 3,-4-7 3,1-3-4,-3-2 1,0 1-4,1 5-6,4 6-1,1 9-5,5 9-1,1 11 5,5 9 1,2 3 3,0 11 0,-4 9 0,-3 4-2,-2 3-1,-9 2 0,-1 0-1,-4-4 1,-10-3-2,-3-6 2,-4-6-8,1-7-7,0-3-2,0-5-13,6-8-33,3-3-55,7-1-29,4-2-37</inkml:trace>
  <inkml:trace contextRef="#ctx0" brushRef="#br0" timeOffset="23741">23227 8881 205,'20'-16'52,"-3"3"-17,-4 3 6,-4 3-6,-3 4 6,-4 3 0,-1 4-27,-1 9-14,0 6 3,0 5 15,-3 3 2,0 3-6,3-1-5,0-2-6,0-4 0,0-5 3,3-6 6,5-5 4,0-7 2,0 0-5,1-12-6,-1-4-8,-2-3-1,0-2-11,-1 1-13,-2 4-16,0 3 4,0 5-14,2 8-20,1 0-10,0 7-2,2 6 30,1 3 24,0 2 21,2-3 8,-1 0 4,0-6 23,-2-1 39,1-7 16,-2-1 8,-1 0-7,2-8-23,-2-5-13,-2-2-5,1-4-13,3-1-9,-2-2-3,0 0-6,2-1-8,1 2-2,2 0-7,0 0-28,1 1-24,1 1-26,1-1-114</inkml:trace>
  <inkml:trace contextRef="#ctx0" brushRef="#br0" timeOffset="24246">23745 8687 375,'-12'12'3,"-2"2"5,-5 5-4,-3 5-2,2 3-2,3 4 0,3 3 1,6-1-1,5-2 1,3-3 6,2-5 34,7-5 0,2-6-9,1-6-8,2-6-11,2-5-4,-1-9-8,1-6-2,-2-4-1,0-1 1,-5-1-1,2 4-2,-5 3 1,0 4 1,1 7 2,-3 4 0,-1 4 5,0 9-1,1 6-3,-1 5 1,-3 2 0,0 1-1,0-1-1,0-3 0,0-4-12,0-3-36,0-7-39,0-5-52,3-1-23</inkml:trace>
  <inkml:trace contextRef="#ctx0" brushRef="#br0" timeOffset="24758">23878 8775 405,'8'23'57,"0"3"-22,-5 0-23,-2 0-6,1-3-3,-2-3-3,0-6 1,0-4-4,0-4 1,0-6 3,5 0 2,-1-6-2,3-7 0,-1-4 0,2-1-1,1-2 0,-1 2 0,-1 0-1,3 3-11,-1 2-12,0 6 3,-1 3 17,1 4 2,-3 3 4,2 11 1,-3 1 1,0 4 1,-1 1 3,-1-3-2,-3-5-4,2-2-1,-2-4 0,1-5 1,1-1 6,1-1 21,3-8-21,2 0-4,3-4-1,0 0-1,1 1 0,0 1 1,1 4 5,-4 2 1,2 5 1,-3 0-2,-4 5-1,1 6-5,-2 3-2,0 1-2,-3-1 2,0-3-2,0-1-8,0-5-24,0-3-13,0-2-23,0-4 0,0-9 15,7-2-47,2-7-65</inkml:trace>
  <inkml:trace contextRef="#ctx0" brushRef="#br0" timeOffset="25121">24272 8641 90,'0'0'270,"0"0"-227,0 3-25,-1 4-12,-7 4 6,-1 2 25,-2 4-27,0 0-9,2-1 0,-1 0-1,2-3 1,4-1-1,2-5 1,1 0 0,1-3 9,0-1 8,6-2-7,3-1-2,2 0-6,0 0-1,1 0-1,4 0 0,-4 3-1,1 3-1,-1 1 1,-3 3-1,-4 2 1,0 0 1,-5-1 0,0 2-1,0-3-1,-8 0 1,-1-2-1,-2-1 0,1-2-19,1-2-15,3-2-22,4-1-38,2 0-48</inkml:trace>
  <inkml:trace contextRef="#ctx0" brushRef="#br0" timeOffset="25263">24444 8892 441,'8'12'81,"-3"4"-39,-5 7-38,-5 3-3,-7 7-1,-10 5-2,-3 3-1,-8 1-56,-5 5-157</inkml:trace>
  <inkml:trace contextRef="#ctx0" brushRef="#br0" timeOffset="38118">24731 8746 240,'3'2'119,"-3"1"-87,2 3-1,-2 3 7,0 4-8,0 4 1,0 5-5,1 1-9,2 4 2,-1 1 3,1-1-11,0 0-8,0-3-2,0-4 0,-1-5 0,-1-5 0,-1-4 1,3-6 1,-3 0 2,4-13-13,-3-5 8,1-3 3,2-6-1,3-3 1,0 1 0,3 0-1,0 3-1,3 3-1,1 5-2,0 8 1,0 5-3,0 5 4,0 3 0,-2 9 1,-1 4 1,-3 4 0,-2 0 2,-3-1-1,-3-1-1,0-4-2,0-3 1,0-4-1,0-3 1,0-4 0,0 0 5,0-5 15,5-5-3,1-5-14,2-1-1,1-3-1,3-1 2,-1 3 1,3 0-4,0 4-1,-2 5-2,1 4 1,-1 4 3,-1 9 0,-2 10 2,-1 8 2,-2 6 4,1 3 3,-4 4-3,-2 0-4,-1-2-2,0-2-4,0-5 1,0-5-6,0-4-22,0-6-46,0-7-52,0-7-202</inkml:trace>
  <inkml:trace contextRef="#ctx0" brushRef="#br0" timeOffset="80449">25004 9369 191,'5'3'63,"-2"-3"-34,0 0 19,-3 0-24,0 0-22,0 0-2,-3-3 1,-2 1-1,0 1 1,2 1-1,-1 0-1,-3 0 1,1 0 0,-2 0 0,-1 0 0,-5 0 1,2 0 1,-4-3 5,1 2 1,-2-2-3,1 1 0,2 0 1,-1 0 0,1-1-2,-2 2-3,1-1-1,1-3-22,0-4-139</inkml:trace>
  <inkml:trace contextRef="#ctx0" brushRef="#br0" timeOffset="109926">16449 3573 449,'0'0'22,"0"0"-35,0 2 7,-1 6 6,-4 6 0,2 4 0,0 6 1,0 6 12,3 3 7,0 2-5,1 0-1,7-3 4,1-2 7,2-5 7,3-5 1,3-4-6,0-6-7,2-8-7,-1-2-7,2-9-1,1-12-2,-3-9-3,2-6-1,-3-3-2,-3-1-8,-1 2-6,-4 4 2,-3 7-12,-1 6-12,-2 4-28,0 4-42,2 3-110</inkml:trace>
  <inkml:trace contextRef="#ctx0" brushRef="#br0" timeOffset="110367">16818 3632 237,'0'28'104,"0"2"-59,0 1-6,0-1 0,-1-3-21,-1-2-13,2-5-4,0-5 0,0-5 1,0-4 14,3-4 10,2-2-3,2-3-8,1-9-1,3-6-9,2-5 1,0-4-2,3-2-2,1-3-2,-1 2 1,-1 5-2,-1 5 1,-3 7 1,0 9-1,-4 4 3,3 3 9,-4 11-6,-1 5-3,-1 4-2,-1 2 0,-3 2-1,0-3 1,0-1-10,0-3-35,-1-3-42,1-5-20,0-6-69</inkml:trace>
  <inkml:trace contextRef="#ctx0" brushRef="#br0" timeOffset="110597">17182 3587 309,'0'22'34,"0"4"0,0 1 3,0-1-10,0-2-15,0-2-7,0-4-3,0-7-6,0-4-33,0-5-32,0-2-85</inkml:trace>
  <inkml:trace contextRef="#ctx0" brushRef="#br0" timeOffset="110731">17134 3421 354,'-4'-22'53,"4"3"-23,0 2-2,1 2-15,7 3-15,3 1-106,3 2-170</inkml:trace>
  <inkml:trace contextRef="#ctx0" brushRef="#br0" timeOffset="111435">17586 3616 488,'0'0'17,"-7"0"-20,-5 4 3,-4 4 1,-5 5-1,1 4 0,-4 6 0,1 5 0,4 2-1,4 3-12,4-1-11,8-2 1,3-6 19,0-4 6,11-8 20,3-6 18,1-6-16,2-2-9,2-11-11,0-6-3,-1-2-2,-1-2-4,-3 3-21,0 5 3,-5 5 10,-1 6 12,-2 4 3,-1 7 4,0 12 1,-2 6 11,-2 9 8,-1 6 0,0 6-4,0 2 4,-4 4-5,-1-1-4,0-1-10,-1-5-4,5-4-1,-1-7-1,2-6-13,0-8-35,6-9-32,5-7-57,5-4-250</inkml:trace>
  <inkml:trace contextRef="#ctx0" brushRef="#br0" timeOffset="112040">17835 3699 381,'6'-3'38,"1"3"-28,-4 0 2,-2 5 6,-1 8-18,0 3 1,0 5 1,0 2 9,0 3 19,0 0-3,5-1-6,3-3 1,2-2-5,4-4 0,2-3 0,1-6-2,2-4-2,-1-3-9,1-8-4,-1-7-4,1-5-1,-2-5-10,-3-3-12,0-1-7,-2 0-17,-2 1-25,-3 1-3,1 3-108</inkml:trace>
  <inkml:trace contextRef="#ctx0" brushRef="#br0" timeOffset="112673">18234 3814 389,'10'3'70,"6"-3"-41,1 0 5,2 0-1,-1-9-19,5-3-9,-1-4-2,0-6-5,-2-2-6,-5-4-16,-4 1 7,-4 1 12,-6 3 3,-1 4 2,-3 6 1,-6 5 2,-4 6 2,-4 2-2,-1 10 1,-3 7 5,1 5-1,0 4-1,3 2 3,8 3 5,4-1 10,5-2 7,8 2-3,11-3-3,7-2-10,5-4-6,6-1-6,3-3-2,5-3-4,0-4-31,3-2-66,-4-1-148</inkml:trace>
  <inkml:trace contextRef="#ctx0" brushRef="#br0" timeOffset="115036">17167 4223 421,'-6'13'27,"0"2"-27,-1 8 1,0 2 1,0 4-1,4 3-1,2 2 0,1 2 1,3-1 10,5 2 16,1 0 3,5-2-1,1-1 1,4-3 1,1-3-2,3-3-7,4-4-4,4-3-5,0-5-4,1-3-5,2-6-1,0-3-1,1-1-2,-6-2-7,-1-7-23,-6-1-30,-4 0-40,-2 1-46,-5 0-122</inkml:trace>
  <inkml:trace contextRef="#ctx0" brushRef="#br0" timeOffset="115683">18170 4407 254,'-2'22'195,"1"6"-162,1 6-12,-5 5 10,-1 5-17,0 1-9,-2 2-2,0-3-2,1 0 1,-1-3-2,5-3-7,0-3-22,3-5-31,0-6-16,0-5-8,7-8-17,4-7 3</inkml:trace>
  <inkml:trace contextRef="#ctx0" brushRef="#br0" timeOffset="115841">18170 4786 327,'-14'-12'169,"-1"2"-122,-3 1-13,-2-1-6,-4 2-20,0 2-6,3 2-2,2 4-29,5 0-53,8 6-54,4 2-82</inkml:trace>
  <inkml:trace contextRef="#ctx0" brushRef="#br0" timeOffset="116117">18341 4683 371,'0'9'84,"0"2"-65,0 2 4,-5 4-1,0 0-16,-1 0-3,3-1-21,0-2-34,1-2 19,2-4 11,0-3-4,0-4-4,0-1-18,0-3-50,0-8 43,0-4 41,-3-5 14,0-2-15,0-1-73</inkml:trace>
  <inkml:trace contextRef="#ctx0" brushRef="#br0" timeOffset="116247">18303 4550 200,'3'-20'67,"4"2"-20,-1-1-2,2 4-27,-1 0-14,3 3-4,0 3-7,1 2-23,2 2-59,-2 2-87</inkml:trace>
  <inkml:trace contextRef="#ctx0" brushRef="#br0" timeOffset="116879">18502 4796 470,'9'2'74,"2"-2"-42,1 0-3,1-1-9,1-6-15,0-2-4,0-4 0,1-2-1,-3-2-2,-2-1-1,-6 0-5,-2 2 2,-2 2 2,-5 5 1,-6 3 1,-2 5 0,-5 1 0,0 5 1,-2 8 1,-2 4 1,5 2-1,1 2 2,7 1-1,6 2 3,3-2-1,5 1 1,10-1-1,5-3-5,5-3-7,3-2-22,5-5-44,2-5-43,3-4-87</inkml:trace>
  <inkml:trace contextRef="#ctx0" brushRef="#br0" timeOffset="117299">19038 4716 439,'-17'0'8,"-6"0"24,-2 7 17,-4 6-29,1 5-13,4 4-5,6 3-1,7 4-7,8-1-13,3-3 7,8-2 12,6-6 4,3-6 18,1-9 3,2-2-3,1-14-1,-1-13-7,0-10-10,-3-10-3,-3-6 0,-5-6-2,-6-1-1,-3 3 1,-1 5 1,-9 8 1,1 10 4,-2 9 2,4 14-3,0 9-1,4 8 0,3 18 9,0 13 2,3 11-4,5 8-3,4 6-3,2 2-2,2-3-4,3-6-21,1-7-27,3-8-15,2-11-50,3-9-47</inkml:trace>
  <inkml:trace contextRef="#ctx0" brushRef="#br0" timeOffset="117562">19685 4411 561,'4'12'5,"-1"11"-4,-3 10 3,0 11 7,-4 9 1,-2 9-5,-2 2-4,-1 1-1,1-3-2,-2-4-10,4-6-18,2-9-27,-1-7-9,5-7-5,0-11-71</inkml:trace>
  <inkml:trace contextRef="#ctx0" brushRef="#br0" timeOffset="117734">19649 4774 442,'-20'-10'53,"-2"0"-26,-4 2 17,-5 0-16,-2 1-23,2 4-6,5 3-54,6 0-82,10 8-43</inkml:trace>
  <inkml:trace contextRef="#ctx0" brushRef="#br0" timeOffset="118059">19916 4852 378,'3'-5'61,"-3"-2"-23,-6 2-25,-8 2 0,-2 3 0,-2 0-8,2 14-5,2 5 1,6 4-1,5 5 3,3 1 0,6 2 2,8-3 24,5-2 18,1-4-1,0-5-20,4-6-12,-4-6-3,0-5-5,-6-5-5,-3-12-3,-5-5-11,-6-3-11,0-5-7,-5 1-1,-6 0-2,0 2-23,4 1-47,-1 2-104</inkml:trace>
  <inkml:trace contextRef="#ctx0" brushRef="#br0" timeOffset="118786">20709 4798 453,'-3'29'81,"-1"3"-73,-3 1 9,-2 0-4,0 1-10,1-1-3,0-2-4,4-4-16,1-4 8,3-4 6,0-6 7,0-6 0,0-5 7,3-2 22,3-8-1,0-9-11,2-6-8,1-6-3,2-3 1,3-4-6,2 1-2,-1 2 0,1 5-6,-1 6-3,1 9 6,-4 9 3,2 6 0,-3 15 1,-2 7-2,-1 5 2,-4 3-1,0 1 2,-4-2-2,0-4 0,0-6 1,0-4-1,-2-7 0,2-6 1,0-4 3,2-6 25,5-10-15,4-5-8,5-6-3,1-4-2,4-3 1,4 0-2,3 2 0,2 2-4,-1 5-6,-1 7 6,-2 10 5,1 8 6,-3 7 4,-3 14-1,-4 9 0,-3 5-5,-4 7 0,-5 1-2,-5 2-1,0-3-2,0-1 1,-9-4-9,-2-2-19,2-6-36,-1-3-66,3-6-90</inkml:trace>
  <inkml:trace contextRef="#ctx0" brushRef="#br0" timeOffset="119213">21333 5385 434,'-28'0'30,"-9"0"6,-10 0-4,-10 0-3,-7-2-15,-6-2-7,-2 1-4,-3 2-2,1 1 0,-1 0 1,1 10-2,4 2-12,3 5-19,1 1-30,2 0-49,7-1-149</inkml:trace>
  <inkml:trace contextRef="#ctx0" brushRef="#br0" timeOffset="120989">16062 7110 265,'-2'-10'52,"0"-1"-24,1 0-4,-2 1-15,-3 2-5,1 1-4,-3 3 0,0 2 0,-2 2-2,-3 0-10,-4 8-6,0 4-2,-3 3 1,-3 3 7,-5 2 10,-2 1 2,-2 2 0,-5 3 8,-1 3 3,-2 1 4,-2 4 0,0 4-3,0 2-1,4 4-3,0 1-3,3 5-2,2 4-3,5 2 1,4 2 0,2 4-1,3 4 0,4 2 1,4 2-1,3 6 3,5 5 12,3 0-3,8 2 4,9 2 1,9 1 4,8 0 3,8-2-4,6-3 3,10-4-1,2-4-8,4-7-1,5-5-4,1-8-4,1-6-4,4-5 1,2-7-3,4-2-19,3-5-45,6 0-74,4 1-241</inkml:trace>
  <inkml:trace contextRef="#ctx0" brushRef="#br0" timeOffset="357452">16477 5228 505,'-2'0'40,"-7"0"-36,-9-1-1,-10-3 7,-13-1-1,-8-2 2,-12-2-1,-7-1-3,-5-1 1,-4 0-6,-1 0-2,4 1-5,2 3-4,7 2-2,9 4 10,10 1 1,9 0 0,9 5 3,9 2 10,8 4 7,4 0 17,4 4-5,3 7-6,0 6-4,0 11-1,0 8-3,0 8-6,0 9-4,0 4-4,0 1-3,0 2 0,3-5-2,4-4-7,6-5-11,4-6 1,8-8 14,7-4 5,9-7 3,8-5 13,7-6 0,3-2-3,1-3 2,-1-3 1,-4 0-4,-6-3-5,-7-2-7,-5-5-6,-3-3-30,-3-1-73,-4-15-183</inkml:trace>
  <inkml:trace contextRef="#ctx0" brushRef="#br0" timeOffset="358029">16486 6097 319,'-3'7'229,"3"-3"-203,0-4-5,-1 0-11,-1-6-2,-1-9 7,-2-8-5,-1-6-8,2-9-1,-4-7 2,2-3 0,1-4-1,2 0 1,3 2 1,0 3 0,3 5 0,5 5 6,4 7 1,2 9 1,0 5 2,1 7 3,4 6-1,0 3-10,-2 12-3,3 10-2,-2 11-1,1 9-1,1 9 1,-1 6 4,-2 4 1,0 0 1,-3-2-3,-2-6-2,2-4 0,-4-7-1,-3-8 0,3-6-3,-3-7-16,0-5-21,3-8-34,0-6-57,1-2-133</inkml:trace>
  <inkml:trace contextRef="#ctx0" brushRef="#br0" timeOffset="358534">16727 6166 632,'0'0'28,"6"0"-25,2-7-5,-4-9 1,1-7 1,0-7-3,-2-7 1,1-7 3,-1-4 0,0-4-1,1-4 0,-1 2 1,0-1-2,1 4 2,3 2-2,-1 3 4,3 4-9,-1 7-21,0 5-1,1 6-3,-3 7-31,0 5-26,2 5-44</inkml:trace>
  <inkml:trace contextRef="#ctx0" brushRef="#br0" timeOffset="358932">17176 5678 700,'-9'4'18,"1"0"-22,-6 6-4,-4 3 9,-9 4 0,-1 6 0,-1 3-2,-1 3-3,4 4 2,7 2-9,10 4-6,9-1 10,5 1 8,15-3 7,8-4 12,3-7 7,1-10-1,1-10 0,1-6-6,-6-18-2,-5-12-13,-7-7-6,-7-6-5,-6-2-4,-3 3-3,-8 4-2,-1 4-28,-2 6-23,4 3-53,0 5-63</inkml:trace>
  <inkml:trace contextRef="#ctx0" brushRef="#br0" timeOffset="359174">17482 5448 677,'0'17'27,"-2"6"-26,-3 11 0,-4 7 4,-3 9 2,1 4-3,0 3-3,0 1-1,2-2-9,6-3-56,3-7-89,3-7-107</inkml:trace>
  <inkml:trace contextRef="#ctx0" brushRef="#br0" timeOffset="359389">17472 5814 698,'-17'-1'30,"-1"1"1,-6 0-12,0-1-15,0 0-3,0-2-11,2-2-42,2 0-6,4-2-44,4-1-63,6 0-95</inkml:trace>
  <inkml:trace contextRef="#ctx0" brushRef="#br0" timeOffset="359652">17941 5760 718,'-7'18'30,"4"5"-22,-3 2 4,0 2-8,-2 1-1,2-3-7,3-3-47,3-3-29,0-6-87,9-6-221</inkml:trace>
  <inkml:trace contextRef="#ctx0" brushRef="#br0" timeOffset="359801">17852 5557 648,'0'-11'67,"3"4"-60,10 2-3,1 3-18,3 2-43,6 0-139</inkml:trace>
  <inkml:trace contextRef="#ctx0" brushRef="#br0" timeOffset="360128">18116 5937 369,'0'30'352,"0"-8"-317,0-5-14,0-5-15,0-7-6,0-4 0,0-1-19,0-9-22,0-9 4,6-4-28,6-3 0,4-2 21,1-2 36,3 5 12,-3 3 21,2 5 9,-2 5 9,0 7 7,-2 4-17,-2 10-17,-1 9-5,1 4-7,-3 4-2,0 3-2,-3-3 0,3-1-5,-3-3-22,3-4-24,1-5-26,3-5-50,3-6-76</inkml:trace>
  <inkml:trace contextRef="#ctx0" brushRef="#br0" timeOffset="360405">18837 5363 674,'0'13'16,"0"10"-13,0 8 2,-7 10 3,1 9 9,-2 8-9,-1 6-5,1 0-2,-1 2 0,1-2 1,2-4-5,0-7-19,3-5-15,1-8-33,2-9-46,2-10-55</inkml:trace>
  <inkml:trace contextRef="#ctx0" brushRef="#br0" timeOffset="360613">18770 5886 652,'-6'0'84,"-2"-2"-60,2 1-5,-7-2-5,-2-2-11,-2-1-1,-2-3-4,-2 0-12,2-3-18,-1 1-20,3 1-34,3 1-50,6 2-35</inkml:trace>
  <inkml:trace contextRef="#ctx0" brushRef="#br0" timeOffset="361402">19105 5413 413,'-2'-3'172,"1"3"-150,-1 6-1,-2 10-19,-6 8 6,-1 8 4,-3 10-4,0 7-5,-1 8 1,1 3 2,2 3 3,1-2 1,0-5-1,3-6-3,4-9-4,-1-10-2,2-9 1,1-9-1,2-10 2,0-3 1,6-13 6,7-7-7,4-7-2,3-4-1,3-1 0,1 4 0,-1 5 1,-2 7-1,-2 9 2,-2 7 2,-3 9-1,-3 12-1,-5 6-1,-1 4-1,-4 2 1,-1 1 0,0-2 0,0-4 0,0-2 1,0-5-1,0-5 2,5-5 3,7-4 13,4-7-1,7 0-8,4-14-2,4-5-2,3-6-3,0-4 1,-2-4-1,-1-2-2,-4-1 0,-6 2 0,-5 2-1,-7 3 0,-6 3 1,-3 3-2,-7 3 1,-9 7 1,-4 6-3,-2 6 2,-3 1-1,2 13 2,0 8 0,3 7 1,3 4 0,6 8 1,8 3 5,3 3 3,0-2 4,11-1-5,2-4-4,6-5-4,0-8-1,4-7-10,3-6-18,4-8-36,1-5-37,3-5-82,2-10-175</inkml:trace>
  <inkml:trace contextRef="#ctx0" brushRef="#br0" timeOffset="361736">19725 5902 638,'-14'10'32,"0"4"-18,-1 3 3,-4 5-14,0 3 4,2 1-6,5 0 0,3-1-1,4-3 0,5-2 1,0-2 0,11-5 0,4-4 3,4-5-2,3-4 2,-1 0 4,1-9 0,-5-8 2,-3-5-2,-5-2-4,-4-4-3,-5 1 2,0-1-4,-5 3 1,-4 1-2,3 4-16,-2 3-25,2 4-29,6 3-46,0 6-72</inkml:trace>
  <inkml:trace contextRef="#ctx0" brushRef="#br0" timeOffset="361971">20040 6251 646,'11'0'58,"-2"-13"-18,-4-14-19,-5-7-13,0-8-3,-4-6-4,0 0-1,1 1-5,1 4-17,2 5-8,5 8 1,7 6-15,2 7 1,3 6-18,3 6-43,2 3 9,3 2-86</inkml:trace>
  <inkml:trace contextRef="#ctx0" brushRef="#br0" timeOffset="362362">20389 5877 502,'0'12'103,"0"4"-85,0 5 12,0 4-11,-4 4-5,4-1-13,0 0 0,4-1-2,3-3-2,6-4-2,4-5-3,1-4-1,4-4 5,0-7 2,-1 0 0,1-8 2,0-5 0,-5-2 1,0-3-1,-2 0 0,-4 2 0,-1 2 0,-4 3 0,-2 5-1,0 5 2,-1 1 1,0 14-2,-2 8 1,1 6 2,-1 9 5,-1 5 6,0 5 2,-1 1-1,-8-1-7,-5-1-6,-5-6-2,-3-3-2,-4-6-20,-5-7-33,-3-5-31,0-5-57,0-4-73</inkml:trace>
  <inkml:trace contextRef="#ctx0" brushRef="#br0" timeOffset="362711">20226 6562 650,'-72'0'22,"-7"0"-6,-18-9 22,-13-12-16,-11-4-5,-5-3-14,-1-3-2,-3 0-1,3 1-2,6 3-3,12 2 3,10 4 2,14 2 0,12 4-3,17 4-2,14 3-6,13 2-18,13 4-8,16 2-25,8 0-3,23 5-18,14 6-38,17 1-134</inkml:trace>
  <inkml:trace contextRef="#ctx0" brushRef="#br0" timeOffset="363018">21147 6394 595,'0'17'63,"-7"5"-50,0 2 12,-7 3-7,-3 0-6,-2-2-11,2-3-2,0-6-34,6-4-75,5-7-125</inkml:trace>
  <inkml:trace contextRef="#ctx0" brushRef="#br0" timeOffset="363537">21516 5523 436,'6'22'46,"0"9"-5,-1 9-2,-5 10-11,0 8-2,0 8-8,0 3-8,-3 0-7,-2-2 0,0-7-1,1-8-2,1-10 0,3-10-2,0-10-3,0-9 4,0-9 2,7-4 2,3-14-2,2-7-1,2-6 2,3-6-2,-2-1 1,6 0-1,-4 4 0,1 6 0,-1 11 0,0 9 1,-1 6 0,-2 21 1,-2 6-1,-2 8 3,-4 3 1,-3 0-2,-2-4-2,-1-5-1,0-7 0,0-8-6,0-6-17,0-10-26,7-2-40,2-11-64,6-7-145</inkml:trace>
  <inkml:trace contextRef="#ctx0" brushRef="#br0" timeOffset="363836">21973 5962 368,'2'15'164,"-2"4"-158,0 5 0,-4 2 2,-2 0 13,-5 1 0,2-2-2,1-1-11,4-3-5,2-1 0,2-3-1,6-3 0,7-6 1,1-5 1,0-3 13,0-11 1,0-7-4,-5-7-3,-5-2-6,-2-4-2,-2 2-1,0 3-2,0 5 0,-5 3-2,1 6-15,1 4-32,3 5-28,0 2-55,0 1 13,4 0-167</inkml:trace>
  <inkml:trace contextRef="#ctx0" brushRef="#br0" timeOffset="364519">22181 6091 481,'11'23'58,"-1"5"-25,-2 5 0,-2 3-16,-3 1-5,-3 1-9,0-2-2,0-5-1,0-3 1,0-6-1,0-7 0,-1-6-3,1-8 3,0-2-6,0-17 6,0-7 3,0-10-2,0-7-1,0-4-1,1-4 3,1 2-2,1 1 0,2 5-1,3 4 2,1 8-1,3 7 0,2 8 1,2 7-1,1 8 2,0 1 3,-2 15 0,1 3 0,-2 5-2,-3 4 1,-2 1 2,-3 1 0,-4 0-2,-2-1-1,0-4-2,0-3-1,-3-5 0,-1-4 0,3-5 0,1-5 1,0-3 1,5 0 3,7-7 5,3-6-5,4-5-4,4-5 1,4-4 0,1-4 0,-1-3 0,0-2-1,-4 2-1,-4 2-1,-5 4 1,-7 6-1,-3 4 3,-4 6-2,0 3 1,-8 4-1,-5 4 0,-2 1-1,-1 5 2,-1 7 0,3 4 1,0 6 1,5 3-1,6 2 2,3 1-1,3 2 3,11 1 5,6-2 0,3-3-6,4-4-4,2-5-5,2-7-21,0-6-18,-1-4-37,1-10-55,0-10-35,-2-8-136</inkml:trace>
  <inkml:trace contextRef="#ctx0" brushRef="#br0" timeOffset="364861">23069 5550 356,'3'-8'155,"-1"0"-143,-2-2 20,0-2-23,-6-3 6,-8-1 0,-3-2-4,-5-1-5,-3 3-2,-3 4-2,0 6-1,2 6-1,3 9-1,4 15-5,2 10 4,8 11 3,1 9 0,5 5 2,1 5 7,2 3 17,0-1 2,0-2-12,2-5-7,-1-3-6,1-6-3,-1-7-1,-1-7-16,0-7-35,2-9-27,0-7-52,1-9-20,1-4-124</inkml:trace>
  <inkml:trace contextRef="#ctx0" brushRef="#br0" timeOffset="365011">22869 6033 401,'0'-20'41,"0"5"16,-9 3-13,-2 2-9,-6 1-5,-2 4-6,-4 0-11,-3 2-10,-1 1-2,2 2-5,2 0-45,6 0-75,6 0-83</inkml:trace>
  <inkml:trace contextRef="#ctx0" brushRef="#br0" timeOffset="365288">23078 5990 484,'10'25'59,"1"1"-25,-8 1-17,-2-1-8,-1-2 4,0-3-6,0-3-3,2-4-4,1-5 2,5-4 1,1-5-1,2-8-9,3-10 1,0-6 4,0-9-1,-2-2 1,0-5-5,-2 1-13,-1-2-28,-1 2-58,1 0-16,-1 1-175</inkml:trace>
  <inkml:trace contextRef="#ctx0" brushRef="#br0" timeOffset="365530">23395 5264 579,'7'1'23,"3"14"28,-6 8-40,-2 11-8,-2 9 4,0 10-3,-6 8-3,-2 6-1,0 5 2,0 1-2,1 0-4,2-3-18,0-7-13,4-7-7,-1-9-25,2-10-11,0-12-36,5-11-92</inkml:trace>
  <inkml:trace contextRef="#ctx0" brushRef="#br0" timeOffset="365772">23587 5374 283,'0'33'335,"0"9"-326,0 11 27,0 8-19,-6 6-4,-2 3-6,-4 0-5,1-3-1,1-5-7,1-8-21,4-6-35,4-8-39,1-8-33,5-9-41</inkml:trace>
  <inkml:trace contextRef="#ctx0" brushRef="#br0" timeOffset="366091">23667 5944 335,'8'-7'120,"0"7"-66,0 2 2,0 9-25,-1 6-16,1 1-8,1 0-3,1 2-2,2-4-1,2-2-4,1-3-7,3-5-3,2-3 1,0-3 6,-2-1 6,-1-7 2,-1 1 1,-5 0 5,-2 3-4,-3 3 2,-3 1 3,-3 9-1,0 10-9,-7 5 1,-6 6 3,-4 4 2,-4 1-4,-4-1 0,-2-3-1,-1-3 0,1-6-17,0-6-40,4-8-81,6-6-43</inkml:trace>
  <inkml:trace contextRef="#ctx0" brushRef="#br0" timeOffset="366348">24257 5787 681,'1'34'1,"-1"6"1,0 5 3,-9 1 1,-2 0-2,2-5-4,-2-3-17,5-5-51,1-8-57,5-8-77</inkml:trace>
  <inkml:trace contextRef="#ctx0" brushRef="#br0" timeOffset="366718">24278 5635 660,'3'0'15,"5"8"-10,0 9-4,-5 7-5,0 4-9,-1 8-39,1 3-52,-2 2-23,1-2-9,1 1 28,2-4 21,1-2 49,0-6 136,2-6-13,0-5-3,-1-5-14,1-7-17,0-5-13,1 0-4,0-9-21,4-3-4,-2 0-3,0 0 1,1 4 6,-3 3 13,1 5 5,-1 2 2,-1 9-20,-2 5-7,-2 4-4,0 2-2,-4 1-2,0 2-20,0-2-74,0-2-134</inkml:trace>
  <inkml:trace contextRef="#ctx0" brushRef="#br0" timeOffset="367351">22575 6673 543,'0'28'117,"0"4"-115,0 7 3,0 6 5,-8 2-4,-2 2-2,0-2-3,-1-6 0,3-4-2,0-8-5,2-8-10,3-6-14,3-7 9,0-8 20,0-3 1,3-16-1,3-8 0,0-10 0,2-8 4,0-7 8,-2-5 17,0-2-5,2 0-10,1 3-8,1 8-4,-1 5 0,2 11-3,0 9 1,0 8-1,1 11 0,-1 4-2,-2 15 2,-1 9 0,-3 8-1,-4 4 2,-1 5 2,-5-1-2,-5-5 1,-3-4-1,-2-8 0,-1-7-9,-1-7-31,2-6-10,1-3-32,3-3-29,5-10-73</inkml:trace>
  <inkml:trace contextRef="#ctx0" brushRef="#br0" timeOffset="367629">22779 6804 509,'11'19'154,"-5"-5"-133,2-4 1,-6-5-9,-2-5-9,0-3-5,0-12 3,-4-6 0,3-5-4,1-3-1,0-4-5,5 2-7,5 3-5,3 4 2,-1 4 4,4 6 11,1 5 0,-2 4-32,2 3-48,3 2-57,1 0-46</inkml:trace>
  <inkml:trace contextRef="#ctx0" brushRef="#br0" timeOffset="367977">23099 6645 104,'4'2'346,"-2"0"-289,-2-1-6,-3-1-42,-8 2-2,-3 2 13,-3 2-7,0 3-8,1 6-3,1 3 1,4 1-10,5 3-6,3-1 3,3-1 8,1-4 3,10-3 2,1-5 8,4-5 7,-1-3-1,6-4 1,-4-7-5,0-5-7,0-1-5,-3 1 0,-2 2-3,-3 4-1,-1 4 3,-2 5 1,-3 1 2,0 7-2,-3 4-1,0 3 1,0 2 0,0 1 0,0-2-1,0-3-9,0-1-30,2-4-24,6-2-62,3-4-15</inkml:trace>
  <inkml:trace contextRef="#ctx0" brushRef="#br0" timeOffset="368234">23416 6619 397,'5'-6'76,"-2"5"0,-1 1-31,-2 1-24,-3 9-20,-4 3-1,-4 5 1,2 1-1,-2 3 0,2 1 1,3 1 0,3-2-4,3 0-6,0-2 7,6 0 2,6-5 1,2-3 0,3-5-2,0-5-17,2-2-28,0-8-60,1-6-33</inkml:trace>
  <inkml:trace contextRef="#ctx0" brushRef="#br0" timeOffset="368446">23641 6381 580,'3'16'24,"3"9"-5,-2 8-7,-4 6 2,0 7 5,0 5-8,-5 1-6,0 0-3,2-1 0,0-2-9,0-6-44,3-4-63,3-8-49</inkml:trace>
  <inkml:trace contextRef="#ctx0" brushRef="#br0" timeOffset="368605">23706 6813 84,'-11'-17'365,"-1"3"-347,-2 4 44,-5 3-25,-1 1-6,0 3-14,0 2-13,0 1-3,4 0-40,7 4-117,6 2-111</inkml:trace>
  <inkml:trace contextRef="#ctx0" brushRef="#br0" timeOffset="368823">23858 6714 576,'3'15'55,"-1"4"-40,-2 2 6,0 2-11,-5 4 1,-3-2-6,2 0-5,0-3-2,1-3-25,4-4-45,1-4-74,0-5-53</inkml:trace>
  <inkml:trace contextRef="#ctx0" brushRef="#br0" timeOffset="368968">23852 6639 99,'0'-20'325,"0"4"-298,0 7 41,6 2-42,2 1-18,3 5-10,4 1-75,5-1-123</inkml:trace>
  <inkml:trace contextRef="#ctx0" brushRef="#br0" timeOffset="369471">24187 6700 303,'0'2'377,"0"0"-368,0 2 1,-9 3-10,-5 3 2,-3 2 0,-1 3-1,1 2 1,2 1-3,1-1-1,5 1-1,6 0-2,3-2 5,0 0 1,10-2 0,6-1 1,4-2-2,2-3 1,1-3-1,2-5 1,-2 0-1,3-4 2,-4-9-2,1-3-1,-4-4-1,-2-5 0,-5-1 0,-2-2 0,-6-3 1,-2-1-1,-2 1 1,-6 1 0,-5 4 1,-3 4 1,-5 5-1,2 9-1,-1 5 0,-1 3 0,2 7 1,2 9 1,4 5 4,3 4 3,5 4 5,3 3 6,3 1 7,8 0-5,6-1-9,3-6-7,0-3-2,7-6-2,-3-4-1,4-6-5,0-1-21,2-4-36,-2 0-68,-2-2-89</inkml:trace>
  <inkml:trace contextRef="#ctx0" brushRef="#br0" timeOffset="370055">24503 6234 287,'-3'-15'3,"0"2"25,1 0 4,-1 3 3,2 0 2,1 3-8,0 1-3,4 1 1,6 3-9,1 2-6,4 0-1,1 0 1,-1 0 4,2 2 0,0 0 0,-3-1-3,2 0-6,-2-1-4,-2 0-1,-3 0-2,-3 0 1,1 0-1,-4 0 0,-2 0 2,-1 2-2,0 3-2,0 2-2,0 5 2,0 2 2,-3 6-1,0 5 1,0 7 0,1 6 0,2 9 0,2 9-3,9 9-1,3 10 1,1 7 3,2 4 0,-3-2 0,0-1 1,-8-5 1,-6-7 4,0-9-2,-9-8-3,-9-7-1,-7-9-1,-6-7-1,-6-8 1,-7-3 0,-5-1-5,-3 0-50,1 4-156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14:39.6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6736 8855 365,'-1'-2'73,"-1"-2"-16,1 2-12,1 1-23,0 0-13,0 1-8,0 0-1,3 0-5,6 3-10,5 1-3,5 3 0,2-1 7,6 4 8,2 0 4,2 1 6,3 0 11,2 0-4,1-1 2,3-1 0,4-2-4,4-2-4,3-2-5,3-1-2,5-2-1,5 1 1,1-1 0,3 0-1,3 0 1,2 0 0,3 0 4,2 0 2,-1-1 0,2 0 0,2-1 1,0 1-3,2-1-2,3 0-3,0-1 1,6 2-1,1-1 0,4 1 0,4 0 0,2 0 1,2 0-1,0 0 1,2 0-1,-1 0 1,2-1 2,-2 1-3,1-1 1,0 1-1,1-1 1,1 1 1,-1 0 3,1 1-3,4-1 3,2 1-1,-1 0-3,4 1 1,-1-1-2,-1 1 0,-1 2 1,-2 0-1,-2-1 0,-2-1 0,-2 1 0,0-2 1,-3 0-1,3 0 0,-3 0 0,1 0 1,2 0-2,0-2 2,0 2 0,-2-1 1,-1 2 4,-3-1 1,-2 0 0,-3 0-3,0 1-3,-1 2-1,0 1 1,-1 1-1,-1-2 0,2 1 0,1-1 1,0-1-1,0 1 0,2-1 0,-2 1 1,-2-3-1,-1 1 1,-3 0 1,-1-1 0,-6 0 0,3 1-1,-4 0 2,-1 0-2,2 1 0,-1-1 1,4 3-1,-3 0 1,4 0 0,0 1 1,0-2-2,-2 1 1,-1-1-2,-2-2 1,-4-1 0,-4 0-1,-1 0 0,-2-1 0,-4-4-1,1 1-1,-4 2-2,-4 1-4,-1 1-8,-2 0-28,4 5-55,4 3-102</inkml:trace>
  <inkml:trace contextRef="#ctx0" brushRef="#br0" timeOffset="2014">6794 13272 206,'-10'4'213,"3"-3"-177,-1 0-7,3-1-9,0 0-14,4 1-5,1-1-3,8 2-18,10-1 13,6 2-2,7 2 0,6 4 5,6-1 3,7 3 1,4-2 4,5 2 6,6-3 6,5 0 5,6-3 2,4 0-4,4-3-5,8 0-8,2 0-3,7-1-1,4 1-2,4 1 2,9 0 1,3 0 0,3-1 0,1 0-2,7-1 2,3 0-1,-2-1-1,2 0 0,2 0 0,5 0 2,1 0-2,1 0 3,6 0 6,5 0 4,-4 1 1,2-1-3,1 1 0,-2 0-2,-2-1-3,-1 0-2,-2 1 0,0-1 0,-2 0 0,0 0 3,1 2 0,3-2 3,1 1 1,4-1 0,1 0-1,-2 0-2,2 1-1,-3-1 0,2 0-7,-1-2 0,-2-1-1,-1 1 1,-1 1-2,-2-1 0,-3 0 2,-3 2 0,-1-1-1,-1 0 0,-2 1 0,-2 0 1,-2 1-1,0 5-1,-1 0 1,-2 4 1,-1 1-1,-3 2-1,-2 0 1,-10 0-2,-3 1-1,-9-1-7,-11-2-8,-5-3-6,-10-1-6,-4-2-14,-6-4-43,-3-1-72,-6-8-259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15:11.9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14333 12896 191,'25'1'276,"3"-1"-240,4 0-11,5 0 2,8-3-16,8 1-5,6-1-5,12 2 0,10 1-1,6 0 1,7 6-1,10 3 1,6 2-2,3 3 1,8 1 0,3 0 0,2 2 1,4 0-1,2 0 7,3 1 4,3-2-2,0 0-1,1-1 1,-2-4 2,-5-1-1,-7-3-4,-9-3 0,-6-2 1,-10 1-2,-10-2-1,-7-1-3,-8 3-1,-10 1-6,-6 2-24,-8 1-28,-6-2-59,-6-3-170</inkml:trace>
  <inkml:trace contextRef="#ctx0" brushRef="#br0" timeOffset="2511">12407 4092 378,'8'-3'18,"0"-1"9,-3 2 3,-5 1-6,-5 1-20,-11 0-2,-8 0-1,-12 0-1,-12 0-2,-11 2-4,-12 1-2,-12 1 4,-10-2 2,-6 0 0,-8 0 4,-7 0-2,-4-2 0,-2 0 4,-1-2 14,0-5 4,1-1 5,-1-3-2,0-1-10,4-1-9,6-1-6,7 0-1,11 0-30,9 1-37,14-2-32,15 1-114</inkml:trace>
  <inkml:trace contextRef="#ctx0" brushRef="#br0" timeOffset="4827">4236 12476 479,'26'-17'25,"2"-4"-21,3 2 8,0 0 5,3 1-16,3 1 0,5 2-3,4 0-9,4 2-15,4 2-7,7 2 10,5 2 13,4 2 8,5 2 2,4 3 0,3 0 1,5 0 4,1 9-3,2 4 4,-2 6 7,-1 6 8,-5 7-5,-7 7-4,-9 6-9,-5 8-3,-13 5 0,-9 5-3,-11 2-19,-11 1 14,-14 0 3,-5 0 0,-16-4 4,-16-4 3,-13-4 10,-15-4 16,-17-7-1,-16-10-2,-12-11-7,-17-9 0,-9-13-5,-11-4 0,-3-19-2,-5-8 2,1-11-5,6-8-2,7-5-1,10-6 0,14-4-1,16-2-2,21-2 1,18 0-1,23 0-4,25-3 1,19 2-3,37 2-4,28 4 1,31 8-1,29 7 2,28 13 4,27 16 1,23 14-8,10 9-20,1 20-34,-8 12-81,-22 2-239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20:15:35.8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7142 5770 348,'-3'4'20,"-6"-1"-22,-2 3 4,-9 4 3,-3 2-1,-4 5-2,-1 5-1,-3 3 1,0 3 2,-1 5 0,-1 3 0,-1 3 3,2 5 3,-1 4 0,2 7 0,-1 4 4,1 9-1,0 7 0,-2 6-3,-1 6-3,0 7 0,-2 5-5,2 7 3,-2 3-3,2 9-1,0 6 0,3 7 1,0 6-2,5 4 2,3 7-1,1 6 3,3 3 1,4 4 3,2 5-4,1 0 3,3 3 1,-1 3 3,6 0-2,1 1-2,1-2 16,2-1-18,6-5-1,11-3-3,3-5 1,10-6 0,9-8 7,9-7 5,8-5 7,9-10-2,6-10-3,5-11-6,1-12-5,1-14-3,-5-12-1,0-14-6,-8-10-16,0-10-46,2-11-72,-2-8-292</inkml:trace>
  <inkml:trace contextRef="#ctx0" brushRef="#br0" timeOffset="8801">16941 10570 355,'18'-15'96,"-12"-5"-68,-6-3 3,-6 5-26,-12 1-6,-7 1 1,-5 5-3,-4 4 2,-8 3-1,-6 3 2,-12 1 2,-11 1 3,-13 6 6,-14 1 2,-6 1-1,-12-2-2,-3 0-1,-7-3 3,-1-2 4,3-1 0,0-1 4,3 0 6,6-1-3,5 1-5,8 0-4,3 0-5,6 1-3,7-1-5,7 0 0,13 0-1,5 0 1,10 0-1,8 0 0,5-2-2,9-3 0,4-2-1,6 1-1,4 1-2,4-2 4,3 1 0,5 2 0,3-1-1,0 0 0,10-1-7,11-4 0,10 0 5,11-3 3,11 0 2,7-2 0,8-1 0,2 1 0,0-1 0,-5 2 0,-6 2-1,-9-1-7,-12 2-4,-13 0 3,-12 0 7,-13 1 1,-11 2-10,-19 1-8,-15 4 9,-9 3 8,-13 0 1,-7 8 1,-7 7-1,-1 3 2,2 6 2,1 3 5,7 6 8,12 4 3,12 3-6,15 3-8,16 1-4,17 1 0,16-3 2,21 0-1,16-4 2,13-3 0,9-2-2,4-5 0,1-1-3,-2-3-12,-8-3-30,-10-6-49,-7-7-128</inkml:trace>
  <inkml:trace contextRef="#ctx0" brushRef="#br0" timeOffset="9570">18260 10294 396,'-17'-4'90,"-6"-3"-71,-7-2-10,-12 4 5,-10 1-4,-9 4-6,-4 0-4,-3 3 0,0 8-1,2 3-7,6 5-14,9 4 2,9 3 9,8 1 7,12 0 0,10-1 3,12-3 3,6 0 18,19-5 18,12 0 1,11-3-8,9-1-12,10 0-8,3 1-7,-4 1-2,-5 4 8,-10 2 0,-12 3-7,-16 5-3,-17 2-3,-9 2 2,-23 0-5,-16-1 0,-15-3 2,-7-4-3,-4-5-9,-2-4-9,5-6-16,8-7-25,9-4-18,10-8 37,12-10-19,14-7-24,12-7-60</inkml:trace>
  <inkml:trace contextRef="#ctx0" brushRef="#br0" timeOffset="9920">18342 10005 309,'0'-2'65,"0"1"3,0 1-18,2 1-14,1 12-21,1 10 10,6 11-5,1 11-3,4 10-6,2 9-5,3 9-6,0 3 2,1 2-2,-4 1 0,0-2-2,-5-8-6,0-7-8,-4-10-11,3-11-7,-2-14-1,1-12 3,2-14-24,2-3-23,3-22-146</inkml:trace>
  <inkml:trace contextRef="#ctx0" brushRef="#br0" timeOffset="10098">18692 10546 551,'0'-3'71,"-12"-1"-16,-7 1-19,-8 1 1,-9-2-7,-8 1-20,-2 0-8,-4 0-2,2 1-16,2-2-30,2-2-53,4-1-48,6 2-67</inkml:trace>
  <inkml:trace contextRef="#ctx0" brushRef="#br0" timeOffset="10417">18843 10883 55,'31'19'299,"-8"-8"-274,-6-4-3,-4-6-15,-6-1-5,-4-4-14,-3-8-12,0-3 15,0-4 13,0-3 5,0-2 12,0-4 10,0-3 23,7-2 3,0-4-13,4-2-5,5-1-11,-1-1-15,7-1-7,1 1-2,5 4-3,3 2-1,3 5-5,2 7-16,0 5-35,1 5-45,-5 4-32,2 4-126</inkml:trace>
  <inkml:trace contextRef="#ctx0" brushRef="#br0" timeOffset="11051">19497 10421 392,'-26'-11'37,"2"3"-2,-5 7-8,-2 1-6,-2 5-15,2 12-5,7 6-1,3 8-1,11 7 1,8 5-2,5 5-2,19 0 1,10-2 2,9-3 2,8-5 1,6-8 18,-3-10 24,1-10 4,-8-10 8,-8-5-14,-14-17-17,-10-12-19,-13-9-6,-9-4-9,-16-4-13,-8 1-29,1 3-21,1 7-17,4 8-77,9 5-31</inkml:trace>
  <inkml:trace contextRef="#ctx0" brushRef="#br0" timeOffset="11380">19694 10568 201,'0'9'45,"0"0"6,0-1-23,2 1-19,1-1-7,0 0-15,3 0-54,2 1-20</inkml:trace>
  <inkml:trace contextRef="#ctx0" brushRef="#br0" timeOffset="11698">19770 10726 132,'15'32'58,"1"3"29,-1-1-6,-4-1-27,2-4 0,-7-7-25,0-6-13,-4-7-12,2-5-1,-1-4 1,-1-10 5,1-10-1,-3-8-7,0-5 1,0-8-1,-3-2 3,-5-2-4,-1 1-1,-2 1 1,2 2 0,3 4-3,2 1 1,4 4 2,0 2 0,10 3 0,5 3 3,4 7 5,6 6 7,3 9 7,6 4-5,4 19-2,4 11-2,2 11-1,1 7-6,-7 3-5,-3 1-3,-6-4-25,-6-5-32,-3-10-46,1-8-120</inkml:trace>
  <inkml:trace contextRef="#ctx0" brushRef="#br0" timeOffset="12168">20737 10527 571,'3'-9'2,"-6"-4"21,-17 1-19,-15 0-6,-14 2-1,-6 2-9,-3 6-8,2 2-7,7 16 6,9 6-8,10 9-6,13 4 30,11 3 7,6 2 10,12-4 7,12-1 12,2-7 16,3-6 1,2-8-8,-1-7-5,-2-7-15,-2-4-11,-1-11-6,0-6-3,-2-4-3,-1 0-4,-5-1-4,1 5-2,-4 4 7,-1 6 4,-1 9 2,-1 2 1,1 13 2,1 13-2,-2 11 2,-1 11 3,0 7-1,-4 7 3,-5 1-1,-1-4-2,-10-4-4,-7-8-1,-8-8-1,-5-11-26,-5-12-27,-1-11-28,2-5-71,-2-19-112</inkml:trace>
  <inkml:trace contextRef="#ctx0" brushRef="#br0" timeOffset="12538">20722 10743 549,'59'-10'50,"0"-3"-6,0 1-15,-2-3-14,-1-1-13,-5-6-2,-1-2-6,-9-4-7,-5-3-5,-10-2 0,-10-2 0,-10 1 5,-6 2 6,-14 3 3,-11 5 6,-6 7 2,-4 6 1,-6 8 2,1 3 1,3 14-1,1 8-4,7 8 3,4 6 7,8 4 5,6 2-7,11 1-3,2 2-2,19-2-2,10 0 4,10-2-2,7-3-3,6-3-6,5-6-14,0-7-21,-2-7-21,-6-7-51,-3-8-64</inkml:trace>
  <inkml:trace contextRef="#ctx0" brushRef="#br0" timeOffset="12994">21819 10373 499,'-27'5'12,"-4"2"0,-8 3 16,-6 2-10,0 5-15,3 3-3,8 2-2,4 1-23,13 0-7,10 1 11,7-2 5,14-1 9,12-1 11,10 0 4,5-2 10,9 3 9,1 0 8,0 3-11,-3 4-4,-6 3-2,-8 4-1,-9 1-8,-14 2-7,-11-2-2,-12-2-1,-16-7-1,-11-6-7,-6-7-12,-5-10-12,2-4-42,5-11-85,6-9-94</inkml:trace>
  <inkml:trace contextRef="#ctx0" brushRef="#br0" timeOffset="13322">22140 9858 509,'10'34'19,"-1"13"-8,2 15 13,3 17 15,1 13-18,5 8-12,1 2-4,2 0-3,0-3 0,3-9 1,-1-8-2,-1-13 0,-1-9 0,-3-12 0,-5-14-2,-4-13-11,0-14-27,-3-10-44,0-22-102</inkml:trace>
  <inkml:trace contextRef="#ctx0" brushRef="#br0" timeOffset="13507">22621 10497 764,'-14'3'46,"-8"-3"-21,-13 2-13,-16-2 9,-13 0-12,-14 0-8,-7 0-4,-5-5-39,0-3-69,4-5-91,5-4-231</inkml:trace>
  <inkml:trace contextRef="#ctx0" brushRef="#br0" timeOffset="14795">3419 6776 436,'17'-7'11,"6"0"-7,11 3-4,12 1 1,12-1-1,15 1 0,15-3-2,13 1 0,12-1 3,13 1-1,7 2-1,8 1 2,6 2 0,5 0 2,6 0 7,4 0 4,2 0-4,3 0-4,1 0 0,-2-1-4,1 1 0,-9 0 0,-4 0 0,-10 0 3,-12 4-1,-11 0-2,-16-1 1,-10 0-4,-15-2 1,-10-1 1,-11 0 1,-10 0-2,-10-7 2,-6-1-1,-8-3 1,-7-3-1,-4-1 1,-6-2 0,-3-2-2,-5-2 6,-5-3-1,-12 2-1,-11-1-2,-6-1-1,-8 2-1,-8 3 0,-1 3-3,-3 5-1,3 5 1,3 5 2,3 1 0,9 9 1,5 6-1,9 6-1,10 4 0,12 5-2,6 4 0,22 5 7,16 4-2,11 4 7,10 4 3,4 0 4,-1 0-3,-8-1-1,-9-3 2,-13-4-4,-15-2-4,-14-5-4,-12-3-2,-23-3 4,-22-5 5,-20-3 5,-18-1-1,-16 0-6,-8 1-1,-6 1-4,2 2-1,6 0-1,6 1-5,7-1-16,8-2-24,10-5-48,2-5-66</inkml:trace>
  <inkml:trace contextRef="#ctx0" brushRef="#br0" timeOffset="16446">1350 7062 447,'27'30'2,"2"1"6,5 5-2,3 3 7,1-1-9,-3-4-1,-5-3-3,-5-7 1,-5-6-1,-8-7 1,-4-8 2,-3-3 16,-5-13 31,0-10-23,-5-8-12,-4-9-7,-8-6 3,-2 0-7,-1 1-4,1 7-1,5 6 0,5 9 3,6 8 3,3 8 16,17 7-3,12 1-18,9 12-1,11 4 0,5 6 3,1-1 0,-6-1-2,-5-4 1,-10-8 0,-9-5 1,-7-4 11,-8-17 19,-3-9-4,-5-7-14,-2-6-6,-2-3-7,-10-1-2,-4 3-6,-2 5-14,1 5-13,0 5-6,3 5-35,4 5-32,10 1-37</inkml:trace>
  <inkml:trace contextRef="#ctx0" brushRef="#br0" timeOffset="16759">2251 6649 538,'-20'5'50,"-2"1"-37,-3 5-2,-4 7-6,4 5-4,5 5-2,9 5-22,11 0-22,5-1 15,17-2 7,10-7 5,8-6 12,7-10 14,1-4 29,-2-3 23,-5-9-5,-9-5-13,-7-6-18,-9-2-12,-9-4-9,-7-2-9,-12-3-11,-11 1-19,-8-1-20,-5 4-21,2 1-60,1 3-65</inkml:trace>
  <inkml:trace contextRef="#ctx0" brushRef="#br0" timeOffset="17036">2863 6799 493,'0'0'39,"0"-11"-4,-10-4-30,-7-3 0,-2-4 2,-1-4-4,1-3-1,1-3 1,4-3-1,6-5-2,2-1 0,7 0 0,-1 0-4,13 3 6,-1 1-4,8 3 0,2 0-24,0 1-48,-2-1-130</inkml:trace>
  <inkml:trace contextRef="#ctx0" brushRef="#br0" timeOffset="17656">3242 6003 655,'-31'9'6,"-3"-1"-3,-4 8-3,-5 5-1,-3 5 1,2 3-3,5 6-37,10 1 1,9 1 6,10-3-1,10-4-4,7-4-8,14-6 36,10-6 34,8-5 47,1-2 3,5-4-20,-1 3-8,-4 0-22,-4 5-8,-5 3-7,-8 7-8,-7 6-2,-6 3-1,-8 3-1,-4 3-3,-13-2-9,-8-4-11,-5-5-24,-3-8-27,-2-10-109,4-7-187</inkml:trace>
  <inkml:trace contextRef="#ctx0" brushRef="#br0" timeOffset="17940">3023 5529 523,'3'0'36,"3"17"-23,7 13-19,7 16 8,8 14 6,11 16 2,9 10-2,8 4-7,6 3 1,1-3-1,-2-7-4,-4-10-13,-4-13-2,-8-13-9,-5-16-6,-3-18-27,-4-13-95</inkml:trace>
  <inkml:trace contextRef="#ctx0" brushRef="#br0" timeOffset="18125">3698 5983 652,'-35'12'56,"-8"-2"-14,-16 8-3,-15 2-15,-13 6-14,-8 2-8,-1 5-7,-1 4-40,4 1-67,6 1-89,8 2-222</inkml:trace>
  <inkml:trace contextRef="#ctx0" brushRef="#br0" timeOffset="26843">5107 6490 446,'-5'13'35,"-1"4"-40,-5 6 1,-3 10 5,-1 11 0,1 11-1,3 11-4,6 9-4,5 8-3,6 5-6,8 0 12,2-2 3,4-4 4,-3-6 1,0-6 10,2-5 4,1-2-2,3-4 1,3-3 3,4-2 2,4-3-8,5 0-7,7-3-3,5-1-2,8-4-2,5-4-6,4-4-2,7-4 2,2-5 4,2-3 0,5-3 3,1-1 0,4-1 2,-3-1-1,4 0 1,-1 1 4,-3 0-1,1 1-4,-1 0-1,-4 0 0,-5-4-1,-2-2 1,-9-3-2,-8-5-2,-12-2-2,-9-2 5,-10-1 3,-10 0 1,-11 0 7,-6 1-4,-6 7-14,-14 3 5,-7 7 2,-5 4 1,-9 6 1,0 2 1,-4 2-2,3-2-2,3-1-28,5-5-5,9-3 21,8-6 12,6-5 2,8-3 1,3-4 9,9-3 26,10-3-5,9-9-19,8-7-11,4-4-1,3-5-1,2-4 4,-6-2 11,-5 1-1,-8 3-4,-5 4-6,-11 3 3,-6 2 8,-6-1-4,-17-3-9,-13-5-1,-10-8 0,-11-4-1,-7-5-10,-4-1-19,2-2-24,6 3-32,10 1-65</inkml:trace>
  <inkml:trace contextRef="#ctx0" brushRef="#br0" timeOffset="27498">6961 6157 311,'-37'-2'50,"-7"2"-40,-5 0-4,-10 11-1,0 7-5,0 6-5,8 7-18,9 5-25,14 7 3,14 4-16,14 6 15,25 4 27,15 5 17,16 4 12,11 1 45,4 0 33,-3-4-9,-10-5-21,-13-5-7,-13-4-9,-15-3-24,-15-2-15,-8 1-3,-19-1 0,-14 2 1,-11-2 0,-9-1 0,-4 1 1,-1 0-4,7 3-4,14 5 1,10 7-2,19 5 7,14 9 3,20 7 0,13 5 7,9 3 5,1 0 13,-3 0 12,-7-4-6,-14-1-18,-13-1-8,-6 0-4,-14 3-3,-11 4 0,-4 4-6,-4-1-46,5 0-95,8-2-194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15:07.0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11600 11533 471,'15'-7'42,"5"-2"-41,0-2 2,-1 0 8,1 0-8,0 0-3,4-1-16,0 1-2,6 3 4,-1 1-5,2 2 4,0 4 17,0 1 7,0 4 0,2 8-1,-2 8-1,5 11-4,1 12-1,3 14-1,4 13-1,-4 11 1,-1 8-2,-8 4 1,-8 2-1,-6-1 0,-9-3-3,-5-2 0,-3-3 3,-6-4 3,-8-3 4,-7-5 6,-8-5 2,-5-9-1,-10-10-8,-4-10-1,-4-14 1,-6-13 1,-4-14 9,-1-9-2,-2-20 0,3-16 0,1-11-5,7-12-2,6-9-2,8-7 2,5-5 5,12-3-1,6-3-4,6 1-3,8 5 0,3 6 0,8 9-2,14 11 0,9 12 0,10 14-1,12 13 2,8 13-1,7 12-2,3 10 0,-1 16-3,-6 7-11,-9 7-27,-8 2-50,-8-4-91</inkml:trace>
  <inkml:trace contextRef="#ctx0" brushRef="#br0" timeOffset="732">13311 13278 52,'-12'4'453,"-7"-4"-449,-2-7-1,-10-8 2,-10-7 10,-7-6-9,-3-6-4,-3-5 0,-4-4 0,1-4-1,0-1-1,-1 0 1,-1-1 0,5 2 0,1 0 0,7 4-1,2 5 1,10 3-1,3 7 1,10 3 0,4 7 8,7 5-2,7 2 0,3 4 7,8 1 1,9 4-9,8 2-5,7 0-3,7 8-1,5 7-2,0 1 3,-2 1 1,-4-3 3,-11-2-3,-6-4 0,-11-4 1,-8-2 0,-4-1-22,-15 1 3,-9 1 19,-7 2 8,-7 2 0,-6 4-3,-4 2 2,2 4 5,5 2-6,5 3-3,9 3-2,7 3 0,8 2-1,11 1 0,3 2-3,3 2-13,10 0-17,4 0-40,8-1-25,1-3-103</inkml:trace>
  <inkml:trace contextRef="#ctx0" brushRef="#br0" timeOffset="1770">13474 13517 408,'2'-9'153,"10"2"-147,3-1-6,1-4 4,1-2-3,-1-3-1,-1-1-3,-1-2 2,0-2 2,-3-1 0,-3-4-2,-4-2 2,-4 0 0,0-1-2,-8 0 0,-6 1 3,-3 5-2,0 5 0,-3 7 1,-3 7 0,0 5-1,-1 6 3,1 11 1,0 6 0,3 5 6,3 2 13,7 5-3,10 0-2,0 1-5,13 0 7,10-1 0,3-1-6,9-5-1,2-3 0,3-6-8,-1-7-4,0-6-3,-4-7-10,-4-2-10,-4-13-8,-7-7-10,-3-5-32,-3-6-65,-2-4-123</inkml:trace>
  <inkml:trace contextRef="#ctx0" brushRef="#br0" timeOffset="1955">13886 13078 687,'5'28'10,"-2"2"-8,-4 3 0,1-1-1,-11-1-1,1 1-5,0-4-22,0-4-45,3-3-43,7-2-120</inkml:trace>
  <inkml:trace contextRef="#ctx0" brushRef="#br0" timeOffset="2139">13989 13462 627,'0'0'83,"0"0"-69,-6-4 1,-12-8-11,-2-8 7,-6-5-1,-8-7-6,-2-3-4,-1-1-5,1-2-40,4 4-65,9 5-51,4 4-75</inkml:trace>
  <inkml:trace contextRef="#ctx0" brushRef="#br0" timeOffset="2388">14040 12864 423,'6'0'74,"-1"0"-52,-1 8 24,-2 9-33,-1 7-8,-1 8-1,0 11-1,0 6 5,0 7 9,0 2-1,-1 0-8,1-2-6,-2-8-7,2-5-37,2-8-61,3-11-105</inkml:trace>
  <inkml:trace contextRef="#ctx0" brushRef="#br0" timeOffset="2574">14045 13226 523,'-10'-3'40,"-1"3"9,-3-1-1,-4-1-26,-5-3-5,-1 0-11,0-2-6,0 0-9,3-2-35,3 0-21,5 1-22,3 1-59,9 1-12</inkml:trace>
  <inkml:trace contextRef="#ctx0" brushRef="#br0" timeOffset="2837">14175 13455 476,'12'15'73,"1"-5"-46,-3-7 21,-3-3-22,-4-12-1,0-7-21,-2-6-4,-1-6 1,3-5-1,1-1 0,0 2 0,6 1-11,0 4-4,3 5-1,1 6-7,3 5 2,0 4-12,0 5-39,2 2-78,-2 1-18</inkml:trace>
  <inkml:trace contextRef="#ctx0" brushRef="#br0" timeOffset="3249">14458 13194 599,'-6'5'30,"2"2"-25,-6 0 5,1 1-8,-2 2-1,0 3-1,0 2-6,2 2-11,3 3 3,1 0 3,4 1 4,1-2 3,0-1 5,6-1 0,3-7 5,2-3 3,2-5-1,-1-2 1,3-7-4,-2-9-3,-1-4-2,-1-4 0,-2 0 0,-2 1 0,-1 2-2,-3 6 0,0 4-2,0 7 1,-1 4 4,1 2 0,-2 13-1,1 6-2,2 6 2,1 6 2,0 3 11,1 0 14,0-2 1,0-7-20,2-6-7,-3-6-7,3-9-27,-1-6-22,4-8-51,3-10-142</inkml:trace>
  <inkml:trace contextRef="#ctx0" brushRef="#br0" timeOffset="3520">14840 13176 643,'0'15'29,"0"1"-25,-5 1 8,-6 0 2,-3 2-3,0-1-9,2 1-3,3 1-6,4 2-13,5 1-4,2 3 0,13 1 13,7 0 11,4-1 1,4-3 0,2-4 1,1-8-1,1-7-3,-3-4-32,-2-15-56,2-9-62,-4-10-87</inkml:trace>
  <inkml:trace contextRef="#ctx0" brushRef="#br0" timeOffset="4502">15200 12893 262,'0'-16'272,"0"9"-225,0 7 22,0 3-23,0 14-32,0 10-12,1 9-2,2 12 1,2 8 0,3 7 0,-2 0-1,3-2-1,2-6-19,-2-7-19,-1-9-2,-2-11-6,-3-11 5,-3-9 19,-1-7 14,-12-2-4,-4-13 20,-6-3 17,-5-1 3,-3-3 3,0 2-1,0 2 1,2 5-3,2 1-10,4 6-8,6 2-7,8 3-1,4 0 0,5 4-4,5 6 2,10 2 2,5 3-1,10 0 2,4 1-1,3-3 1,10-2 2,1-4-3,3-3 1,2-4-2,-5 0 1,-5-7 0,-7-4 1,-5-4-1,-10-2-1,-5 0-2,-7-1 1,-3 4-1,-2 2-4,-4 2-2,0 6-3,-5 4-7,-3 0-4,-3 8 19,-1 7 3,-1 1 0,3 4 2,2 3-1,2 0 3,6 2-1,0-2 1,9 1 3,6-2 2,6-5 1,2-2-3,5-6-4,1-5-2,4-4-1,1-4-6,2-7-2,-4-5 0,-1 1-1,-5-2-1,-4 3 8,-8 1 1,-6 4 1,-5 2-2,-3 2-1,-5 5-2,-7 0-1,-4 7 0,-1 6 1,0 4-2,2 2 3,1 2-2,5 1 4,2-2 2,4-2 0,3-4 2,0-5 9,5-7 1,4-4 1,1-14 2,2-12-13,0-12-2,1-11 2,-2-10 0,-2-5 1,-3-5-3,-1 3 0,-5 6-1,0 9 2,0 14-2,0 11 1,0 13 0,0 11 1,3 6 18,-2 17-5,4 9-14,1 11 4,2 10 9,0 7 6,4 4-4,2-3 0,3-1-8,0-5-5,3-10-1,2-8-17,0-10-27,3-9-17,-1-7-7,3-7-25,1-4-69,1-12-54</inkml:trace>
  <inkml:trace contextRef="#ctx0" brushRef="#br0" timeOffset="4843">16693 12882 377,'13'-25'86,"-5"2"-57,-5 3 16,-3 1-18,-6 2-9,-11 0-5,-6 4-7,0 3-3,-4 6-2,-1 4-1,2 7-4,4 12-3,4 7 1,1 8 8,1 5 3,5 7 12,3 4 11,1 4 5,4 4-11,3 0-2,0 1-5,0-1-3,0-4-2,0-6-5,0-5-3,-2-11-1,-4-8-25,1-10-42,-1-11-33,3-3-54,3-13-104</inkml:trace>
  <inkml:trace contextRef="#ctx0" brushRef="#br0" timeOffset="5022">16517 13150 467,'-11'6'212,"-1"2"-205,-3 1 4,-6-1 3,-2-1-10,1-5-3,-1-1-1,6-1-14,2 0-37,4 0-30,6-1-60,5 1-75</inkml:trace>
  <inkml:trace contextRef="#ctx0" brushRef="#br0" timeOffset="5256">16710 13473 574,'6'9'102,"0"-9"-81,2 0 24,-4-14-31,-2-8-11,3-6-2,-1-6-1,4-3-13,1 1-22,4 2-17,2 4 1,4 7 8,1 7-2,3 6-23,2 8-28,3 2 0,0 4-56</inkml:trace>
  <inkml:trace contextRef="#ctx0" brushRef="#br0" timeOffset="5512">17080 13293 509,'-6'2'47,"-3"-1"-28,-4 1 18,-2-1-5,-5 2-4,1 2-16,2 5-10,3 4-2,6 5-14,8 5-17,0 3 4,11 1-3,9-2 23,3-3 6,4-5 8,1-7 11,1-7-1,-2-4 1,-4-8 1,-2-12-7,-5-4-13,-2-5-13,-2-2-18,-1 3-47,-2 2-76,2 4-66</inkml:trace>
  <inkml:trace contextRef="#ctx0" brushRef="#br0" timeOffset="6010">17285 13340 317,'3'21'97,"0"2"-47,0 0-2,-1-2-19,-1-2-7,1-3-12,1-4-6,0-4-2,0-2 0,3-6 0,2 0-6,0-5-3,3-6-3,-1-3 4,4-2 0,-1-1 2,1 0 2,0 3 0,1 2-7,-1 4 2,0 6 0,0 2 6,-2 2 4,2 11 1,-1 4 2,-2 2 4,-1 3 0,0 0 4,-1-2-1,-1-2 1,-2-6-6,-1-3-2,1-5 1,-1-4 3,-1 0-3,2-8-5,4-3-5,-1-3 1,0-1-2,2-3 3,2 2 0,-1-1 2,2 2-1,3 1 0,-2 3-1,1 4 1,-1 4 1,-1 3 4,0 3 5,-1 10 5,-2 4 1,0 4 1,-2 3-2,-1 0 0,-1 0-2,-2-3-5,0-2-4,-1-5-4,1-6-4,1-4-25,3-4-48,1-4-50,4-8-178</inkml:trace>
  <inkml:trace contextRef="#ctx0" brushRef="#br0" timeOffset="7035">18362 13180 552,'0'1'19,"0"5"-13,-1 4-3,-2 4-3,-2 5 1,2 5 0,-2 5 0,4 3-1,-1 0 1,2-1 1,0-2 4,0-5 1,0-6-1,0-7 0,0-5-2,0-6-1,2-4 2,1-12 10,0-5-5,1-7-9,1-5-1,1-3 1,2-2-1,0 2 0,1-1 0,2 3 1,3 4-2,-3 6-1,1 5 1,1 8-1,-1 9 3,0 2-1,-2 17 0,1 7-3,-2 7-1,-3 6 3,-1 1 0,-2-1 1,-2-2 0,-1-5 0,0-4 0,0-7 0,0-3 0,0-7 0,0-3 1,0-6-1,0 0 2,0-8 7,5-5 2,3-4-10,1-3-1,3-1 1,2-1-1,2 1 1,-1 2 0,1 3 0,1 6-1,-2 7 1,-1 3 2,0 10 3,-3 10-5,-1 7 1,-1 4 1,-1 2-2,-2 0 1,-2-2-1,1-2 0,0-4 1,1-2 3,-1-5-4,1-4 2,2-4 0,1-4 0,-1-6-1,2 0-4,1-5 0,3-8 2,0-1-1,2-3 2,-2-1-1,3 0 2,-2-1 8,1-2-2,-2-1-3,-2-5-4,-1-1 0,-5-4-1,-1 0 0,-5 1 0,0 2 0,-5 3 0,-4 4 0,-4 6 0,1 5-1,-3 6 0,-3 5-2,1 0 1,0 7 0,0 8 2,5 5 0,3 5 2,2 4 0,7 4 1,2 5 2,10-2 3,5 1-2,2-3-2,4-5-2,2-5-2,-2-5-7,4-7-18,-1-6-16,0-6-23,-1-5-17,2-9-58,-3-4-92</inkml:trace>
  <inkml:trace contextRef="#ctx0" brushRef="#br0" timeOffset="7405">19333 13156 536,'3'-5'66,"0"2"-51,-3 1 18,0 0-32,-9 2-4,-7-1-4,-1 8-4,-5 2 5,2 4-4,-1 1-24,3-2-12,5 4-10,2-2 30,8 2 26,3-2 14,0 1 28,7-1-12,6-3-6,1 0 3,1-2 0,2-1-13,0 1-8,-1 2-5,-1 3-1,-5 2 0,-1 3-1,-4 1 2,-5-1 1,0-1-4,-11-2 0,-3-4 1,-5-4-1,1-6-1,-3-2-6,3 0-13,1-10-29,3-4-34,8-2-88</inkml:trace>
  <inkml:trace contextRef="#ctx0" brushRef="#br0" timeOffset="7832">19658 13114 627,'8'3'12,"-3"-2"21,-5-1-27,-11 0-12,-8-3 4,-6-1 2,-4-1-4,-4 3-27,2 0-16,0 2-27,7 0-27,3 1 12,8 8 27,5 0 56,8 5 52,0 0 51,9 2 3,7-1-33,1 1-13,3-2-14,1 0-20,1 2-12,-3-1-7,-2 2 0,-3 3-1,-2 1-3,-4-1 2,-5 0 1,-3-2-3,0-3 0,-9-4-2,-5-4 2,0-4-1,-3-3-7,0 0-11,0-9-25,1-5-35,5 0-52,5-2-46</inkml:trace>
  <inkml:trace contextRef="#ctx0" brushRef="#br0" timeOffset="8280">19858 13212 388,'17'-8'20,"-6"2"37,-5-1-7,-6 3-26,0 0-11,-9 2-6,-5 2-5,-3 7-5,-1 9 0,0 6-3,1 6 2,3 5 3,5 2 2,1 0 0,5-1 12,3-5 18,0-5 3,3-8-2,5-6-4,1-8-8,4-4-6,-1-14-9,1-7-5,1-9-1,-2-3 0,-1-5 0,-2 4-4,-3 2-10,-1 7 2,-2 8 5,0 8 3,-1 11 5,-1 3 1,1 16 2,-1 7 2,-1 4 1,0 4 3,0 0-3,0-1-5,0-5 0,2-5-1,1-4-9,2-8-23,2-3-25,4-8-25,2-1-72,4-14-116</inkml:trace>
  <inkml:trace contextRef="#ctx0" brushRef="#br0" timeOffset="8990">20148 13087 351,'2'-1'204,"-2"1"-195,0 0 24,-2 5-34,-10 3 2,-4 1 2,-2 5-1,-2 2-1,-1 2-1,1 2-5,3 2-8,3-2-5,3-1 4,7-1 13,2-1 2,2-1 7,2-1 10,7-2-2,3-2-5,5-2-1,2-3-1,1-2-4,2-2-4,0-1-1,-1 1-1,0 1-2,-1 3-4,-3 4 1,-3 4-1,-2 4 5,-4 5 2,-4 4 7,-2 2 2,-2 1 3,-8-1-5,-6-3-4,-4-2-2,-4-5 0,-1-4 2,-2-2-1,2-4-1,4-2 0,4-3-1,4-1-1,5-1 1,6-2 0,0 0 4,12-8 6,5-4-1,6-4-2,7-4 5,5-4-4,4-5-6,5-3-1,4-6 0,-3-4-1,0-1 0,-7 0-2,-7 0 1,-7 3 0,-9 2 0,-6 5 0,-6 2-1,-3 4 0,-3 5 1,-11 5 1,-3 4-4,-4 6 2,-1 7 2,-1 1-1,-1 13 3,7 7 3,7 8 7,3 8 8,7 5 7,7 4 4,11 0-7,5 0-7,8-3-7,2-4-6,4-6-3,3-4-6,1-5-12,2-5-50,-1-7-44,1-5-105</inkml:trace>
  <inkml:trace contextRef="#ctx0" brushRef="#br0" timeOffset="47371">11254 12638 8,'0'0'180,"0"-1"-174,0 1-2,0 0 34,0 0-6,0 0-3,0 0-14,-3-1-6,-2 1 3,-1 0 8,-2 0-1,-4 0-3,-5 0 4,-6 0-3,-4 2 4,-7 1 3,-3-1-5,-5-1-4,-3-1-7,-3 0-1,-2-6 2,-2-4-2,-3-4 7,-4-2-1,2-2-5,-3-1-4,2 0-1,6 0-3,3 2 1,8 4 1,5 3-4,10 4 1,7 5-17,5 1-19,6 5-5,4 6-2,2 2-23,2-1-85</inkml:trace>
  <inkml:trace contextRef="#ctx0" brushRef="#br0" timeOffset="48172">9466 13159 184,'-7'-9'0,"-1"-2"-40,0-2-104</inkml:trace>
  <inkml:trace contextRef="#ctx0" brushRef="#br0" timeOffset="48334">9431 13093 228,'0'0'97,"0"0"1,1 8-42,1 5-36,-1 3-5,-1 5-1,2 3-3,-2 2 6,0 0-2,0-3-8,-5-1-6,1-2 0,-1-5-16,-1-4-22,3-5-34,-2-6-74,2-1-58</inkml:trace>
  <inkml:trace contextRef="#ctx0" brushRef="#br0" timeOffset="48513">9369 12948 570,'4'-3'29,"4"-1"-1,0 0-11,1-1-16,2 1-18,0 0-41,0 0-24,1 1-70,-3 3-43</inkml:trace>
  <inkml:trace contextRef="#ctx0" brushRef="#br0" timeOffset="48839">9500 13227 303,'0'22'68,"0"-3"-18,0-2-20,0-3-19,0-1-6,0-5-3,0-4-1,0-2 1,0-2 7,0-6 18,0-8-3,0-2-5,5-4-2,1-3 0,4 0-7,-1-1-7,3 3-1,1 4-2,-1 4 1,-1 6-1,0 7 1,-2 2 7,0 13-2,-1 5-2,0 5-3,-2 2 1,-1 2-1,-1 0-2,0-1-22,0-5-34,-1-5-47,2-4-132</inkml:trace>
  <inkml:trace contextRef="#ctx0" brushRef="#br0" timeOffset="49174">9699 13153 438,'1'20'32,"4"1"-14,1 5-4,1 1-11,-1 1 3,1 0 4,3-1-6,1-5-1,-2-3 1,3-4 14,1-6 6,-2-3-2,-1-6-3,1 0-7,0-5-5,-2-8-3,-1-3-3,0-3-1,0 0 1,-2 0-2,-1 1-1,1 4-12,-2 1-7,3 5-3,-4 4 2,3 3-20,-3 1-33,5 0-44,-4 7 18,3 3-30</inkml:trace>
  <inkml:trace contextRef="#ctx0" brushRef="#br0" timeOffset="49437">9941 13295 30,'6'8'85,"0"-4"-2,2 0-3,0 0 2,-1-3-5,3-1-24,-1 0-18,2 0-15,0-9-10,1 0-8,1-6-1,-1-1-1,-1-3 0,0-1-2,-5 0 2,-1-1 0,-5 2 2,0 1 3,-5 3 1,-6 2-3,0 5-2,-3 3 0,2 5-1,-1-1-1,1 14 0,4 5 2,2 6-1,3 4 0,3 3-18,0 1-8,6-1-11,5 0-21,3-4-45,0-6-11</inkml:trace>
  <inkml:trace contextRef="#ctx0" brushRef="#br0" timeOffset="49622">10159 13396 162,'5'-10'197,"-2"0"-100,0-3-27,0-2-20,-1-3 1,1 0-6,0-2-24,2 0-17,1-1-3,2-1-2,-1-1-15,4 1-12,2 0-12,-1 0-28,2 3-34,0-1-39,2 1-58</inkml:trace>
  <inkml:trace contextRef="#ctx0" brushRef="#br0" timeOffset="49956">10465 13026 369,'3'4'108,"-2"-2"-59,-1 2-36,-7 0 1,-4 3-3,-2 0-8,-4 3-2,5 3-4,-2 0-14,5 1 4,-1 0 9,6 0 4,4 0 1,0-1 11,0 0 3,9-2-4,2 1-6,3 0-2,1-1-2,1 2 0,-1-1-2,-1 2 2,-4-1-1,-4 2-1,-3 2 0,-3-1 0,-2 1 1,-7-3-1,-3 1 0,-4-3 0,-1-5-11,-3-1-22,0-4-41,0-2-47,6 0 23,1-1-48</inkml:trace>
  <inkml:trace contextRef="#ctx0" brushRef="#br0" timeOffset="50326">10545 13262 258,'27'-10'72,"-6"0"17,1 1-28,-2-1-13,0 1-24,1-1-11,-1-1-5,0 1-1,2 1-3,-2-2-2,-2 0-1,-2 1 0,-4 0-1,-2 1 0,-6 1 0,-4 0-1,0 2-1,-6 2 0,-8 0-2,-3 4 2,-5 0 2,-1 0 2,-2 4 0,0 4 0,4 4-1,2 2 2,5 5 5,6 4 13,7 2 23,1 3 4,9 1-11,7 1-12,4-2-12,2-4-9,4-4-2,-1-4-4,3-6-29,-2-6-55,0-4-53,-4-1-160</inkml:trace>
  <inkml:trace contextRef="#ctx0" brushRef="#br0" timeOffset="51031">11251 13233 231,'3'-1'27,"0"1"10,-3 0-12,0 0-11,0 0-3,0 0-3,0 0 11,-5 0 24,-1 2-1,-2 4-6,-1 1-13,-3 3-14,-2 3-5,-3 2-2,1 3-1,-1 2 0,2 2 0,4 1 0,1-1 0,6-2 0,4-1 1,1-2 0,9-3 0,5-4 0,1-5 0,2-5-1,1-3 0,0-12-1,-2-7-2,-3-4 0,-4-3 0,-3 0-1,-4 1 1,-3 3 2,0 4 0,-2 3 0,-4 4-13,1 3-38,1 0-46,1 3-10,1 1-86</inkml:trace>
  <inkml:trace contextRef="#ctx0" brushRef="#br0" timeOffset="51315">11418 13026 293,'20'-30'53,"-7"2"10,-2 5-13,-7 5-7,-4 4-9,0 5-9,-1 5-8,-5 4-6,-5 0-6,-2 11-5,1 9 3,0 7 2,-2 8 5,3 6 3,1 6-5,3 2-2,2 2-1,2-1-2,0 1-3,3-6 1,0-3 1,0-4-2,3-7-11,0-6-19,2-8-45,1-7-63,0-9-120</inkml:trace>
  <inkml:trace contextRef="#ctx0" brushRef="#br0" timeOffset="51480">11421 13290 204,'-7'0'308,"-4"0"-297,-2 0 17,-4 2 5,-1 1-13,-4 2-16,-1 1-2,-1 0-29,0 2-38,-1-1-76,-1 0-56</inkml:trace>
  <inkml:trace contextRef="#ctx0" brushRef="#br0" timeOffset="51991">10707 13592 279,'-2'0'66,"1"0"-25,-3 1 21,3 8-8,-1 8-23,2 5-1,0 8-6,0 6-8,0 4-6,0 3 0,0-1-2,0-2-3,0-4-3,0-4-2,-1-6-2,1-7-12,0-4-14,0-10-21,0-5-13,0-1-64,0-13-47</inkml:trace>
  <inkml:trace contextRef="#ctx0" brushRef="#br0" timeOffset="52275">10838 13681 335,'5'0'79,"-3"0"-9,-2 1-36,-5 7-18,-6 0 2,-3 3-2,0 3-4,-4-1-6,1 3-3,1-1 0,4 1-3,1 0 2,5 0-1,6 0 7,0 1 25,6 0-4,9 1-8,5 2-4,2 0-8,3 0-5,0 0-3,0-1-1,-4-1 0,-4-2-10,-1 0-29,-4-7-26,-6-3-58,-6-6-186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17:42.6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16004 10690 216,'22'-8'34,"-5"-3"-28,-3 1-8,-6 0-5,-5 1-8,-3 1-2,0 2-17,0 0 9,-5-2 12,-1 1-49</inkml:trace>
  <inkml:trace contextRef="#ctx0" brushRef="#br0" timeOffset="540.108">15990 10481 327,'-3'-6'31,"0"0"-8,-5 4-8,-3 1-5,-4 1-2,-4 0-2,-6 7-3,-4 4 1,-5 5-2,-3 3 1,-2 4-1,-3 5 1,2 5-4,-1 8 1,1 7 0,1 10 1,1 8 0,2 12 2,2 8-1,1 10 6,2 8 20,2 9-26,-1 6 2,3 5-5,0 3 3,2 6 0,2 1 3,6-2 5,6-1 0,10-2-2,-1 0 0,18-8-9,10-6 1,8-4 0,13-6 25,8-7 6,10-9 2,7-6-7,8-7-6,7-8-4,3-7-7,0-10-4,-5-7-5,-7-9 1,-15-6 2,-11-7-12,-15-12-35,-6-10-99,-8-18-334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23:48.8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14669 4013 19,'0'-2'7,"0"-1"-6,2 1-2,-2-1 3,0 1-3,0-1-3,0 0-11,0 2 7,0 0 8,0-1 0,0 2 3,0 0 6,1 0-4,4 0 5,-2 2 0,3 0-4,-1 1-2,1-2 39,-1-1-21,0 0-4,-1 0 8,1 0-4,-4-1-2,2-1-4,-3 1-2,0 0-6,0 1-13,-3 0-2,-4 0 14,-6 1-6,-5 2-7,-6 0-10,-7-1 8,-6-1-5,-3-1-4,-4 0 2,1-3 2,0-3 8,2-1 6,4 0 8,1 1 16,1 0 3,-1 1-1,0 1-3,2 1-12,-1 2-1,1-1-2,-2 2-5,5 0-2,-2 0-1,5 0 0,1 0-1,3 0 2,-1 3-2,4-2 0,-1 1 0,0 0 2,-2-1-4,-1-1-8,0 0-19,2-6-40</inkml:trace>
  <inkml:trace contextRef="#ctx0" brushRef="#br0" timeOffset="81285.1277">17080 6918 118,'11'-9'147,"3"-2"-126,-2 0-1,4-1 10,1 1-3,3 0-11,5 0-9,7 0-1,4 1-2,7 1-2,7 1 1,4 2-2,7 1-1,4 3 1,6 0-1,7 2 0,9 0 1,6 0-1,9 4 0,6 2 1,10-1 2,9 4 3,7 1 5,2 3-2,7 4-1,1 4-3,-1 6-3,-9 5 2,-5 6 8,-11 10 2,-13 4-6,-15 4-4,-15 6-3,-18 3-1,-20 2 0,-20 2-2,-17 0 0,-26-1-2,-22-3-2,-22-7 1,-18-5 4,-22-8 6,-16-8 7,-15-8 17,-12-7 8,-13-8 2,-9-6-2,-8-7 2,-8-1-10,-4-9-6,-5-7-5,1-4-4,1-7-8,4-5-1,12-7-1,15-6-4,15-6 1,23-7 0,24-6-1,24-4-3,26-4-2,25-3-3,25-1-5,18 0-3,32 4-5,25 5-3,23 8 4,24 11 2,23 12 2,20 14 1,13 12-2,6 10-22,-4 12-33,-12 8-13,-19 3-83</inkml:trace>
  <inkml:trace contextRef="#ctx0" brushRef="#br0" timeOffset="82530.2522">7938 6912 198,'14'-14'130,"3"-3"-93,3-2-16,5 2-10,6 1-6,9-1-4,8 1 0,13-1-1,11 1 0,12 2-1,11 2 1,12 1 0,11 3 0,9 4 0,9 2 0,10 2 0,10 0 1,12 0 0,10 6 1,7 1 11,7 0 4,8 3-2,1 1-5,2 4-3,2 2-5,1 2 1,1 6 0,-1 1-2,-5 5 0,-5 5 0,-10 5 1,-14 6 5,-19 3 4,-24 6-4,-25 3-4,-24 4-2,-24 2-2,-23 2-1,-24 3-1,-12 1 0,-31-3-3,-20-3 3,-24-4 3,-21-7 0,-22-7 2,-22-7 11,-20-5 5,-19-7 4,-20-6 1,-15-9-2,-14-7-4,-9-6 2,-8-3-1,-2-14-3,0-4-1,5-5-3,4-5 0,3-3-4,9-6-1,10-6-3,12-3 2,11-4-3,18-5 2,21-5-2,26-1-1,21-3 0,32-3 1,33-6 1,31-4-3,28-2-3,42-1-7,40-2-7,36 6-3,38 9-3,36 12-6,35 13 2,33 17-6,25 19-9,22 15-36,20 27-10,10 19-98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26:25.8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13547 6292 153,'0'3'116,"-3"-2"-47,-7-1-32,0 0-8,-7 0-7,-10-2-11,-4-1-8,-8-2-1,-6 2-2,-4-2 0,-5 1 0,-7 1-5,-6-2 0,-5 1 4,-6 1 1,-7-1 0,-5 0 0,-8-1 1,-1 0 0,-6-2 5,-5-1 7,-1 0 5,-2-1 3,-1 0 2,-3 1-4,3-1-4,-3 1 0,-1 1-7,1 0-2,2 1-3,2 0 0,4 2-2,5 1 1,5 0-2,8 2 0,4 1 0,8 0-6,6 0-39,9 0-66,9 0-131</inkml:trace>
  <inkml:trace contextRef="#ctx0" brushRef="#br0" timeOffset="117872.7861">9942 8140 449,'3'10'106,"2"0"-97,0 4-7,1 4-1,3 4 1,4 3-2,1 2-2,3-1-7,3-2 7,-2-1 1,4-5-1,-6-3 2,1-6 2,-5-6 1,-1-3 13,-3-8 19,-2-11-4,0-8-15,-3-7 3,2-10-3,-4-7 0,2-4-5,1-3-3,-1-2-5,1 1-3,1 4 1,3 3 0,-1 2 0,1 5-1,2 1 0,-1 4 0,3 2 1,4 3-1,4 2-1,6 3 1,8 4 0,10 4-1,5 8 1,13 5 1,7 7 1,8 2 2,4 13 1,2 4-3,1 3 0,-6 2-2,-7-4 0,-11-3-4,-10-6-32,-8-7-60,-8-2-141</inkml:trace>
  <inkml:trace contextRef="#ctx0" brushRef="#br0" timeOffset="118619.8608">10462 8091 371,'-2'10'68,"1"1"-60,1 8 9,0 4 8,0 6-8,4 3-9,4 2-6,1-1 0,1-2-1,0-4-1,3-4 0,-4-5 0,2-6 0,-2-7 1,-1-5 5,0-5 33,-4-13-8,4-9-12,-5-8 2,0-8-1,1-6-10,-1-2-6,4 0-1,3 4-3,2 5 1,0 6-1,7 7 1,-2 9 1,5 5 1,1 6 4,2 9 0,3 3-2,1 15-1,2 9 0,2 9 3,1 5 5,2 5-4,-2 2-1,3 1-5,-3-2-1,2-1 0,-2-3-19,3-3-25,0-5-51,-1-6-90</inkml:trace>
  <inkml:trace contextRef="#ctx0" brushRef="#br0" timeOffset="120260.0248">12604 7940 215,'0'0'183,"0"-2"-144,0-4-7,-3 1-14,-8-2-13,-4-1-4,-4 0-3,-4 1 3,-5 1 0,-1 2-3,-4 2-4,-3 2 3,2 2 2,0 9 1,2 5 0,5 4 2,6 2 0,5 3-1,8 1 0,8 0 2,2-1 2,13-1 3,5-3-4,7-4-1,2-5 1,2-5 11,0-7 4,-1-1 5,-1-17 0,-4-7-9,1-10-3,-5-9-7,-3-9-1,-2-4-3,-7-4-3,-3 1-2,-4 4 0,-2 5 2,0 8 2,-3 7 1,-2 9 0,0 6 0,4 9 2,-2 6 0,3 6 4,0 10-4,0 14-4,0 12 7,6 9 5,3 10 0,-1 6 0,4 2 0,-2-1-5,0-6-1,-2-4-4,0-6-2,-2-9-29,-1-9-44,-1-8-69,1-10-104</inkml:trace>
  <inkml:trace contextRef="#ctx0" brushRef="#br0" timeOffset="120480.0468">12680 7884 674,'13'22'26,"2"3"-18,-1 3-5,0 1-1,-2 2-1,2-2-3,3-3-28,-4-2-5,4-5-14,-3-3-23,3-7-16,0-7 16,-2-2-96</inkml:trace>
  <inkml:trace contextRef="#ctx0" brushRef="#br0" timeOffset="120645.0633">12815 7746 421,'-8'-15'98,"5"3"-14,-3-1-33,3 1-16,0 0-8,1 0-19,2 0-10,0-1-40,10 1-95,2 0-151</inkml:trace>
  <inkml:trace contextRef="#ctx0" brushRef="#br0" timeOffset="120886.0874">13017 7988 546,'23'52'64,"0"-5"-14,-1-6 4,-2-7-32,-3-7-6,0-9-9,0-9-4,-1-9 0,1-6-4,-2-17-14,2-8-8,0-9 2,-1-7-1,-2-4-1,0-2 3,-3 2 4,1 1-5,-1 4-21,1 6-36,-1 3-40,5 6-64</inkml:trace>
  <inkml:trace contextRef="#ctx0" brushRef="#br0" timeOffset="121057.1045">13548 7839 368,'8'45'211,"0"-3"-171,-2 0 9,-4-4-35,-2-4-10,1-3-3,-1-7-13,3-7-47,2-7-20,1-7-51,3-3-32</inkml:trace>
  <inkml:trace contextRef="#ctx0" brushRef="#br0" timeOffset="121164.1152">13629 7896 314,'2'-44'54,"-2"3"8,0 8-22,0 7-7,6 6-16,6 5-18,8 6-52,7 3-80</inkml:trace>
  <inkml:trace contextRef="#ctx0" brushRef="#br0" timeOffset="121484.1472">13945 7726 542,'-14'5'42,"-1"1"13,-7-1-22,-3 2-16,2 1-11,3 2-5,6 0-50,5 2-42,6-1-15,3 2 52,4 0 30,9 1 26,4 0 33,3 0 20,2 1 14,1 0-16,0 3-14,-3 1-13,2 2-8,-5 2-7,-3 3-3,-5-2-3,-3 1-3,-4-3-3,-2-2 1,-2-4-13,-5-4-25,-3-4-22,1-6-36,3-2-36,0-8-100</inkml:trace>
  <inkml:trace contextRef="#ctx0" brushRef="#br0" timeOffset="121692.168">14175 7802 582,'12'20'45,"-3"5"-8,-1 4-28,-5 2 4,0-2-2,-3-1-9,0-6-4,0-3-35,2-6-42,1-7-40,2-6-13,-1-3-132</inkml:trace>
  <inkml:trace contextRef="#ctx0" brushRef="#br0" timeOffset="122451.2439">14238 7558 174,'7'-7'229,"5"5"-168,2 2-12,4 6-42,1 7-6,1 4-1,4 3-24,-1 5-39,0-1 14,0 2 14,1 2 33,-7-1 3,-2 0 19,-7 0 12,-2-1 0,-4 1 9,-2-1-7,0 0-14,0 0-14,0-1-4,0-1 0,3-3 0,9-1 0,4-4 1,2-3 9,2-5 16,4-5-7,-4-3-3,1-2-4,-2-11-2,-5-3-2,-2-6-7,-7-3-3,-5-2-2,-5-1 1,-7 0-1,-5 0 2,-3 2-1,-2 3 2,2 3-1,4 5 0,4 5-1,4 4-13,8 6 2,0 0 8,16 8 1,2 5 2,6 3 2,2 4 2,5 0 5,0 1-3,0 3-1,-2 0 0,-1 0 0,-3 1-1,-5 2 3,-3-1 1,-1-2-2,-7-1-1,-1-3-3,-5-7 0,0-2-1,-1-7-1,-2-4 1,3-3 1,0-11 4,0-5-1,3-6-4,4-5 1,2-4-1,3-2 0,6 0 1,2 1-1,0 3 0,3 6-7,-1 5 4,0 9 3,-3 9 1,1 3 1,-3 15 1,2 9-1,-4 8 1,0 3 0,-1 5-1,-7 0-1,1-3-1,-3-3 0,-2-5-4,0-7-24,1-5-26,0-8-11,3-6-28,1-3 14,3-14-93</inkml:trace>
  <inkml:trace contextRef="#ctx0" brushRef="#br0" timeOffset="122807.2795">15606 7692 279,'-11'12'197,"-3"1"-156,-3 3 19,-2 3-40,-1 1-16,0-1-3,4 1 0,2-1-1,4-3-1,5 1 2,3-2 0,2-1 1,10 0 6,7 0 5,6 1-2,7 2 6,7 0-3,3 3-5,3 3 0,1 4 4,-4 1-3,-3 4 1,-7 2 2,-10 2 0,-9-1-9,-11-2-4,-6-1 0,-22-2-2,-13-1-4,-14-1-25,-15-1-27,-12 2-48,-10-1-115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29:24.0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11524 11274 4,'11'-10'7,"2"1"-6,3 1 11,-2-2 3,1 3-6,-1 0 61,-4 1 50,-3 1-59,-3 0-6,-3 2-30,-1 1-19,0 0-2,-5 1 0,-2 1 4,-1 0-1,-3 2-2,-1 6 0,-2 4-1,-5 1 5,-3 3-1,-4 1-2,-6-2-2,-6-2-1,-2-3 1,-3-3-2,-2-3-1,1-3-1,1-1 6,1 0 24,0-6 0,5-3-7,0 0-4,4-2-1,2 0-2,8-1-5,3-1-5,0-1-3,2-2-1,3-3-2,-5-2 0,-3-5-3,-1-6-7,0-3-3,0-4 3,1-3 5,3-2 4,1-1 2,5 0-1,7 0 2,3 1 2,4 4 2,4 3-4,10 2 1,4 5 1,5 4-2,5 4-5,6 2 0,5 2-2,6 1-4,2 1 4,4 0 6,0 3 1,0-2 0,-3 1 0,-4-1 1,-4 0 1,-3 1-3,-6 1 0,-1 2 0,-6 3-2,-2 4 1,1 4 0,-3 2-2,1 12 0,-1 6 0,3 7-1,0 5 5,4 7-2,2 4 1,5 5-1,3 3 0,4 3 0,1 2 2,-5-1-2,-8-1 0,-6-4 2,-13-3-1,-10-4 0,-11-4 1,-12-5 2,-8-1 0,-5-5-3,0-3 2,1-2-2,2-1-1,5-4 0,3-1 0,2-1-2,6-2-5,0-3-12,2-1-15,4-2-19,6-6-59,5-2-71</inkml:trace>
  <inkml:trace contextRef="#ctx0" brushRef="#br0" timeOffset="648.0648">11837 10232 312,'6'4'204,"0"0"-186,2 4-9,1 6-11,1 5 4,2 5-1,4 5 0,-3 0-5,1 1-5,-1-2-4,-2-4-14,-2-4-5,-3-7 13,-1-4 11,-2-6 9,-3-3 16,0-8 25,0-7-21,-2-4 3,1-3-1,1-1-5,0 1-8,6 2-4,5 6-2,3 4-2,3 7-1,3 3 3,0 3 1,0 8-4,-1 4 0,-2 2-1,-5 2 0,-2 0 0,-6-1 0,-4-1-1,-1-2 0,-12-1-1,-2-2-1,-2-4-2,-3-1-7,0-3-13,2-2-21,3-1-45,6-1-32,4 0-12</inkml:trace>
  <inkml:trace contextRef="#ctx0" brushRef="#br0" timeOffset="876.0876">12344 10361 544,'3'7'71,"-3"3"-67,1 3-1,1 6 11,4 4 0,0 3-10,5 1-8,2 1-25,-1-3-13,2-4-29,0-6-72,-3-6-24</inkml:trace>
  <inkml:trace contextRef="#ctx0" brushRef="#br0" timeOffset="1034.1034">12379 10313 145,'-1'-21'146,"1"4"-29,0 3-16,0 2-44,6 4-24,3 1-23,2-1-16,5 1-54,1 0-67,6-3-91</inkml:trace>
  <inkml:trace contextRef="#ctx0" brushRef="#br0" timeOffset="1238.1238">12584 10230 531,'5'28'65,"-1"0"-26,3 4-7,-3 5-4,2 4-17,2-1-9,-2-2-17,5-2-26,-3-4-6,1-4-19,1-7-28,-1-3-38,-1-8 25,-5-8-60</inkml:trace>
  <inkml:trace contextRef="#ctx0" brushRef="#br0" timeOffset="1424.1424">12654 10484 279,'-6'5'333,"-4"-3"-305,0-2 14,-8 0-6,0 0-20,-4 0-11,0 0-14,2-4-40,3-4-45,3-4-53,7-3-161</inkml:trace>
  <inkml:trace contextRef="#ctx0" brushRef="#br0" timeOffset="1822.1822">12872 10211 618,'-9'7'77,"1"-3"-77,-2 3-2,-6 2 0,2 4 1,0-1-9,3 2-23,4 0 5,-1-1 12,6 0 1,2-2 1,0-1 7,6-1 5,4-2 18,4 0 11,3 0 8,3 0-9,0 2-7,5 2-7,-2 4-2,0 1-2,-2 3 1,-4 2-1,-7 0-4,-5 0-5,-5 1-1,-11-1 2,-10-1 0,-10 0 2,-10-1-14,-8 2-24,-7-2-30,-3-3-23,-6-1-222</inkml:trace>
  <inkml:trace contextRef="#ctx0" brushRef="#br0" timeOffset="4339.4339">7062 13078 60,'15'-5'253,"2"-4"-231,0-2 0,2 0-4,3 0-12,3 0-5,-1 0-4,6 0-3,-1-1-1,5 1 5,0 1-3,4 0-1,4 2 0,1 1 5,3 3 1,6 2 0,-1 2 0,6 0-1,2 0 1,2 1 0,-1 3 0,4 0-1,1-1 2,-2-1-2,4 1 0,0-2 1,2 0 0,3 1-1,0-1 1,6 1 0,3 0 2,2 3 4,4 0-1,3 0-3,5 2-1,2 0-1,3 0 0,2 0 1,2-2-1,-2-1 1,-4 0-2,-1-4-5,-7 0-22,-3-5-39,-5-8-58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1-26T19:30:31.3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15187 4943 143,'-1'0'261,"1"0"-234,0 0 0,-4 3-12,1 5-9,0 4-2,-1 8-2,2 8-2,1 9 0,1 10 0,1 8 1,5 7-1,0 6 1,2 3 1,2 0 11,-4-5 3,1-2-1,-2-6-4,-2-10-3,-1-9-1,-2-10-2,0-11 0,0-8-3,-6-10-3,-2-13 5,-5-13 1,-1-12 4,-3-11-3,0-10-6,-3-6 0,0-4-7,1-2-4,1 0 1,4 4 6,2 2 1,5 5 1,4 6 1,3 3-2,5 5 5,6 5-1,7 7 1,6 6 3,5 8 1,8 9 0,8 9-4,8 5-3,4 19 2,4 9 4,-2 7 7,-5 9 1,-8 0 4,-11 0-3,-12-1-5,-14-4-7,-9-5-2,-9-5-1,-13-4 1,-9-5-1,-3-5 0,-3-3 1,-4-5-9,1-2-4,0-3 0,3-3-4,3-1-9,2-1-3,5 0-7,3 0-24,7 0-37,5-1-6,7-3-140</inkml:trace>
  <inkml:trace contextRef="#ctx0" brushRef="#br0" timeOffset="321.0321">16375 5277 479,'-16'6'49,"-4"-3"-44,-9 0 26,-9 1-1,-3-2-16,-3-1-9,-1 0-3,5-1-6,3 0-23,6 0-26,7 0-82,10 0-50</inkml:trace>
  <inkml:trace contextRef="#ctx0" brushRef="#br0" timeOffset="528.0528">16296 5461 386,'3'15'95,"-3"-4"-59,-2 1 4,-12-2-16,-6-1-3,-5-1 2,-1-2-10,-5-2-4,3-1-7,0 0-6,5-3-30,1 1-22,7-1-23,4 0-71,5-1 9</inkml:trace>
  <inkml:trace contextRef="#ctx0" brushRef="#br0" timeOffset="925.0925">16906 4789 522,'-1'31'23,"-2"6"-19,-3 10 18,-5 8 3,-2 8-4,-1 5-4,4 3-8,0 2-4,-1-1 0,2-4-4,3-4 0,1-6-1,-1-8-7,3-8-11,0-8-7,0-8-16,1-8-11,1-9-56,1-9-54</inkml:trace>
  <inkml:trace contextRef="#ctx0" brushRef="#br0" timeOffset="1281.1281">17106 5194 402,'0'0'199,"-6"0"-187,-9 0-12,-7 3 6,-6 4-3,-3 2-3,-3 3 0,0 2-19,4 2-7,3-1-4,6 1-4,7 1 16,8-1 18,3 2 15,3 1 27,14 1 15,3 4-6,6 2-11,2 0-11,3 3-9,2 0-7,-1-1-6,0 0-4,-2-1-3,-1-3-2,-6-1-17,1-5-18,-6-3-34,1-4-21,-3-9-102</inkml:trace>
  <inkml:trace contextRef="#ctx0" brushRef="#br0" timeOffset="1928.1928">18150 4868 544,'0'-6'13,"0"1"-6,-14 1-8,-6 2 0,-7 2 1,-7 0 0,-6 0 0,-3 7 0,-6 3-1,0 5-4,1 5 0,0 5 1,4 5 2,2 7 1,7 3 0,4 7 1,8 2 3,6 4 9,4 1 3,8 1 4,5-1-4,4 0-3,6-2-2,11-2-4,0-3 0,6-4 0,5-6-3,2-2-1,7-6 0,2-7 0,2-7-1,3-7 2,2-8-2,1-7-1,0-15-3,-1-10 0,-4-11 0,-1-7 0,-9-8 1,-5-1 1,-10-1-1,-8 0 6,-10 3 8,-3 0 2,-12 0-2,-12 0-5,-7 0-6,-8 1-1,-7 3-1,-4 5-3,-4 7-15,1 8-15,2 10-35,6 9-60,8 11-86</inkml:trace>
  <inkml:trace contextRef="#ctx0" brushRef="#br0" timeOffset="2212.2212">18519 5736 565,'-44'-17'46,"-7"-9"-23,-12-3 21,-15-6-9,-6-4-19,-7-2-12,-4-1-3,1 0-13,2 0-63,10-1-82,9 1-206</inkml:trace>
  <inkml:trace contextRef="#ctx0" brushRef="#br0" timeOffset="4125.4125">17327 5896 268,'-8'1'37,"-3"-1"0,-5 2 13,-4 1-13,-4 1-23,-6 0 7,-6 1 0,-4 0-3,-3-1-6,-5 0-4,0 0-3,-2-2-4,2-1 0,1-1 1,6 0-1,5 0-1,5-1 1,9-1 0,5-1-1,8 1-12,6 1-43,3-2-57,4 1-104</inkml:trace>
  <inkml:trace contextRef="#ctx0" brushRef="#br0" timeOffset="4468.4468">17345 6058 196,'0'1'-9,"-8"-1"-15,-1 0 6,-3 0-125</inkml:trace>
  <inkml:trace contextRef="#ctx0" brushRef="#br0" timeOffset="7086.7086">15389 4583 162,'-3'4'3,"1"1"-3,-1 0 7,3 0-3,-2 0-3,2-1-1,0-1-1,0-1-3,0 0 4,0-2 6,0 0 14,0 0 14,2-1-2,-2-5-5,0-4-9,0-2 0,-5-4 0,-1-3-8,-2-2 7,1-3-3,-1 0-6,-1-2 0,1 1-2,2 1-2,2 1 0,1 1-1,3 2-2,0 2 0,8 2-1,5 2-2,2 3-4,8 4-1,5 3-5,5 4-2,7 0 5,3 2 6,10 5 4,3 1 0,6 2 1,3 0 4,3 1 2,4-1 2,1-1-2,2-1-2,3 1-3,1-2-1,2 0 1,2 0-2,0-1-1,-1-1 0,1 1 1,1-1-2,1-1 0,1-1-1,-1 0 2,-4-1 0,1 0-1,-5 0 1,-2 1-1,-6-2 1,0 3 0,-6 0 1,-5 1-1,-3 1 0,-3 2 0,-7 0 0,-4 0 1,-2 2-1,-5 1 0,-3 0 2,-6 1 1,-3 0 3,-5 1 1,-3 2 0,-5-2 0,-4 2 0,-2-1-2,-3 4-3,-2 1-2,-7 4 1,-2 6-1,-4 4-20,1 4-47,0 0-54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ustomXml" Target="../ink/ink6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7.xml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customXml" Target="../ink/ink10.xml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3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4.xml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customXml" Target="../ink/ink15.xml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6.xml"/><Relationship Id="rId3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.xml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src.nist.gov/publications/nistpubs/800-90A/SP800-90A.pdf" TargetMode="External"/><Relationship Id="rId4" Type="http://schemas.openxmlformats.org/officeDocument/2006/relationships/image" Target="../media/image18.jpeg"/><Relationship Id="rId5" Type="http://schemas.microsoft.com/office/2007/relationships/hdphoto" Target="../media/hdphoto4.wdp"/><Relationship Id="rId6" Type="http://schemas.openxmlformats.org/officeDocument/2006/relationships/customXml" Target="../ink/ink18.xml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.xml"/><Relationship Id="rId3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9.xml"/><Relationship Id="rId3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0.xml"/><Relationship Id="rId3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1.xml"/><Relationship Id="rId3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2.xml"/><Relationship Id="rId3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5.wdp"/><Relationship Id="rId5" Type="http://schemas.openxmlformats.org/officeDocument/2006/relationships/customXml" Target="../ink/ink23.xml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ryptographyengineering.com/2013/09/the-many-flaws-of-dualecdrbg.html" TargetMode="External"/><Relationship Id="rId4" Type="http://schemas.openxmlformats.org/officeDocument/2006/relationships/customXml" Target="../ink/ink24.xml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customXml" Target="../ink/ink25.xml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ump2007.cr.yp.to/15-shumow.pdf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6.xml"/><Relationship Id="rId3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7.xml"/><Relationship Id="rId3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8.xml"/><Relationship Id="rId3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9.xml"/><Relationship Id="rId3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ustomXml" Target="../ink/ink30.xml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nytimes.com/interactive/2013/09/05/us/documents-reveal-nsa-campaign-against-encryption.html?ref=u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6.wdp"/><Relationship Id="rId5" Type="http://schemas.openxmlformats.org/officeDocument/2006/relationships/customXml" Target="../ink/ink31.xml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7.wdp"/><Relationship Id="rId5" Type="http://schemas.openxmlformats.org/officeDocument/2006/relationships/image" Target="../media/image27.jpeg"/><Relationship Id="rId6" Type="http://schemas.microsoft.com/office/2007/relationships/hdphoto" Target="../media/hdphoto8.wdp"/><Relationship Id="rId7" Type="http://schemas.openxmlformats.org/officeDocument/2006/relationships/customXml" Target="../ink/ink32.xml"/><Relationship Id="rId8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ebcache.googleusercontent.com/search?q=cache:http://developer-content.emc.com/docs/rsashare/share_for_java/1.1/dev_guide/group__LEARNJSSE__RANDOM__ALGORITHM.html&amp;hl=en&amp;strip=1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notices/201502/rnoti-p165.pdf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4.xml"/><Relationship Id="rId3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ms.org/notices/201502/rnoti-p165.pdf" TargetMode="External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1662" b="13650"/>
          <a:stretch/>
        </p:blipFill>
        <p:spPr bwMode="auto">
          <a:xfrm>
            <a:off x="-51204" y="0"/>
            <a:ext cx="92202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518361" cy="1446550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57928" y="126168"/>
            <a:ext cx="4816929" cy="1323439"/>
          </a:xfrm>
          <a:prstGeom prst="rect">
            <a:avLst/>
          </a:prstGeom>
          <a:solidFill>
            <a:schemeClr val="accent2">
              <a:lumMod val="5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4:</a:t>
            </a: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Verifiably Random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2876"/>
              </p:ext>
            </p:extLst>
          </p:nvPr>
        </p:nvGraphicFramePr>
        <p:xfrm>
          <a:off x="320531" y="360969"/>
          <a:ext cx="8474219" cy="435337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00469"/>
                <a:gridCol w="2797199"/>
                <a:gridCol w="3076551"/>
              </a:tblGrid>
              <a:tr h="4531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RSA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ECC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100169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Discovery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1977 </a:t>
                      </a:r>
                    </a:p>
                    <a:p>
                      <a:pPr algn="ctr"/>
                      <a:r>
                        <a:rPr lang="en-US" sz="1400" dirty="0" smtClean="0"/>
                        <a:t>(previously discovered in 1969 by GHCQ and perhaps earlier by NSA)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1985</a:t>
                      </a:r>
                    </a:p>
                    <a:p>
                      <a:pPr algn="ctr"/>
                      <a:r>
                        <a:rPr lang="en-US" sz="1500" dirty="0" smtClean="0"/>
                        <a:t>(adoption</a:t>
                      </a:r>
                      <a:r>
                        <a:rPr lang="en-US" sz="1500" baseline="0" dirty="0" smtClean="0"/>
                        <a:t> limited until ~2005)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“Hard</a:t>
                      </a:r>
                      <a:r>
                        <a:rPr lang="en-US" sz="1800" b="1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34646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rgbClr val="008000"/>
                          </a:solidFill>
                        </a:rPr>
                        <a:t>Key Size</a:t>
                      </a:r>
                      <a:r>
                        <a:rPr lang="en-US" sz="150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500" dirty="0" smtClean="0"/>
                        <a:t>(~112-bit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2048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(768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224</a:t>
                      </a:r>
                      <a:r>
                        <a:rPr lang="en-US" sz="1500" b="1" baseline="0" dirty="0" smtClean="0"/>
                        <a:t> </a:t>
                      </a:r>
                      <a:r>
                        <a:rPr lang="en-US" sz="1500" b="1" dirty="0" smtClean="0"/>
                        <a:t>bits</a:t>
                      </a:r>
                      <a:r>
                        <a:rPr lang="en-US" sz="1500" dirty="0" smtClean="0"/>
                        <a:t> (112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bits broken)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42843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rgbClr val="FF0000"/>
                          </a:solidFill>
                        </a:rPr>
                        <a:t>Backdoor Risk</a:t>
                      </a:r>
                      <a:endParaRPr lang="en-US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None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Curves selected by NSA/</a:t>
                      </a:r>
                      <a:r>
                        <a:rPr lang="en-US" sz="1500" dirty="0" err="1" smtClean="0"/>
                        <a:t>Certicom</a:t>
                      </a:r>
                      <a:r>
                        <a:rPr lang="en-US" sz="1500" dirty="0" smtClean="0"/>
                        <a:t>/?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68132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Quantum Computing Risk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Known fast factoring</a:t>
                      </a:r>
                      <a:r>
                        <a:rPr lang="en-US" sz="1500" baseline="0" dirty="0" smtClean="0"/>
                        <a:t> algorithms (</a:t>
                      </a:r>
                      <a:r>
                        <a:rPr lang="en-US" sz="1500" baseline="0" dirty="0" err="1" smtClean="0"/>
                        <a:t>Shor’s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Similar (variation of </a:t>
                      </a:r>
                      <a:r>
                        <a:rPr lang="en-US" sz="1500" dirty="0" err="1" smtClean="0"/>
                        <a:t>Shor’s</a:t>
                      </a:r>
                      <a:r>
                        <a:rPr lang="en-US" sz="1500" dirty="0" smtClean="0"/>
                        <a:t> algorithm solves</a:t>
                      </a:r>
                      <a:r>
                        <a:rPr lang="en-US" sz="1500" baseline="0" dirty="0" smtClean="0"/>
                        <a:t> Discrete Log)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  <a:tr h="798368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Implementation Challenges</a:t>
                      </a:r>
                      <a:endParaRPr lang="en-US" sz="15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Avoiding</a:t>
                      </a:r>
                      <a:r>
                        <a:rPr lang="en-US" sz="1500" baseline="0" dirty="0" smtClean="0"/>
                        <a:t> weak keys, timing side channels</a:t>
                      </a:r>
                      <a:endParaRPr lang="en-US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Fast operations on elliptic curves,</a:t>
                      </a:r>
                      <a:r>
                        <a:rPr lang="en-US" sz="1500" baseline="0" dirty="0" smtClean="0"/>
                        <a:t> leaks on invalid inputs</a:t>
                      </a:r>
                      <a:endParaRPr lang="en-US" sz="15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44720" y="1423440"/>
              <a:ext cx="4277160" cy="143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120" y="1416960"/>
                <a:ext cx="4299120" cy="14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06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RSA keys so much bigger?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47197"/>
              </p:ext>
            </p:extLst>
          </p:nvPr>
        </p:nvGraphicFramePr>
        <p:xfrm>
          <a:off x="384628" y="1111308"/>
          <a:ext cx="8474219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600469"/>
                <a:gridCol w="2797199"/>
                <a:gridCol w="3076551"/>
              </a:tblGrid>
              <a:tr h="643950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“Hard</a:t>
                      </a:r>
                      <a:r>
                        <a:rPr lang="en-US" sz="1800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79120" y="2209680"/>
              <a:ext cx="2123640" cy="829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120" y="2198880"/>
                <a:ext cx="2145600" cy="8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885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03411"/>
              </p:ext>
            </p:extLst>
          </p:nvPr>
        </p:nvGraphicFramePr>
        <p:xfrm>
          <a:off x="384628" y="195094"/>
          <a:ext cx="8474219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600469"/>
                <a:gridCol w="2797199"/>
                <a:gridCol w="3076551"/>
              </a:tblGrid>
              <a:tr h="643950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“Hard</a:t>
                      </a:r>
                      <a:r>
                        <a:rPr lang="en-US" sz="1800" baseline="0" dirty="0" smtClean="0"/>
                        <a:t>” Problem</a:t>
                      </a:r>
                      <a:endParaRPr lang="en-US" sz="18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35000" y="1587501"/>
            <a:ext cx="514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Naïve factoring</a:t>
            </a:r>
            <a:r>
              <a:rPr lang="en-US" dirty="0" smtClean="0"/>
              <a:t>: try division by all numbers up to </a:t>
            </a:r>
            <a:r>
              <a:rPr lang="en-US" b="1" dirty="0" smtClean="0">
                <a:latin typeface="Cambria Math"/>
                <a:cs typeface="Cambria Math"/>
              </a:rPr>
              <a:t>√</a:t>
            </a:r>
            <a:r>
              <a:rPr lang="en-US" b="1" i="1" dirty="0" smtClean="0">
                <a:latin typeface="Cambria Math"/>
                <a:cs typeface="Cambria Math"/>
              </a:rPr>
              <a:t>N</a:t>
            </a:r>
            <a:endParaRPr lang="en-US" b="1" i="1" dirty="0">
              <a:latin typeface="Cambria Math"/>
              <a:cs typeface="Cambria Math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7640"/>
          <a:stretch/>
        </p:blipFill>
        <p:spPr>
          <a:xfrm>
            <a:off x="1179286" y="2326165"/>
            <a:ext cx="5632424" cy="1032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147" y="1956833"/>
            <a:ext cx="228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Best known factoring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9286" y="3358373"/>
            <a:ext cx="454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Number Field Sieve [“Sneakers” 1992]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1901" y="3727705"/>
            <a:ext cx="4558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Largest challenge solved: RSA-768 (2009)</a:t>
            </a:r>
          </a:p>
          <a:p>
            <a:r>
              <a:rPr lang="en-US" sz="2000" dirty="0" smtClean="0"/>
              <a:t>(RSA stopped funding challenges in 2007.)</a:t>
            </a:r>
          </a:p>
          <a:p>
            <a:r>
              <a:rPr lang="en-US" sz="2000" dirty="0" smtClean="0"/>
              <a:t>NIST deprecated 1024-bit RSA in 2012 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42320" y="3672720"/>
              <a:ext cx="2132280" cy="1035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9080" y="3664800"/>
                <a:ext cx="2148120" cy="10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53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4088"/>
              </p:ext>
            </p:extLst>
          </p:nvPr>
        </p:nvGraphicFramePr>
        <p:xfrm>
          <a:off x="384627" y="195094"/>
          <a:ext cx="8396515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998591"/>
                <a:gridCol w="4397924"/>
              </a:tblGrid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4627" y="1633667"/>
            <a:ext cx="3760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algorithm: </a:t>
            </a:r>
            <a:r>
              <a:rPr lang="en-US" sz="2000" b="1" dirty="0">
                <a:latin typeface="Cambria Math"/>
                <a:cs typeface="Cambria Math"/>
              </a:rPr>
              <a:t>√</a:t>
            </a:r>
            <a:r>
              <a:rPr lang="en-US" sz="2000" b="1" i="1" dirty="0" smtClean="0">
                <a:latin typeface="Cambria Math"/>
                <a:cs typeface="Cambria Math"/>
              </a:rPr>
              <a:t>N </a:t>
            </a:r>
            <a:r>
              <a:rPr lang="en-US" sz="2000" dirty="0" smtClean="0"/>
              <a:t>divisions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Best known factoring</a:t>
            </a:r>
            <a:r>
              <a:rPr lang="en-US" sz="2000" dirty="0" smtClean="0"/>
              <a:t>: ~ </a:t>
            </a:r>
            <a:r>
              <a:rPr lang="en-US" sz="2000" dirty="0" smtClean="0">
                <a:latin typeface="Cambria Math"/>
                <a:cs typeface="Cambria Math"/>
              </a:rPr>
              <a:t>(e</a:t>
            </a:r>
            <a:r>
              <a:rPr lang="en-US" sz="2000" baseline="30000" dirty="0" smtClean="0">
                <a:latin typeface="Cambria Math"/>
                <a:cs typeface="Cambria Math"/>
              </a:rPr>
              <a:t>(</a:t>
            </a:r>
            <a:r>
              <a:rPr lang="en-US" sz="2000" baseline="30000" dirty="0" err="1" smtClean="0">
                <a:latin typeface="Cambria Math"/>
                <a:cs typeface="Cambria Math"/>
              </a:rPr>
              <a:t>ln</a:t>
            </a:r>
            <a:r>
              <a:rPr lang="en-US" sz="2000" baseline="30000" dirty="0" smtClean="0">
                <a:latin typeface="Cambria Math"/>
                <a:cs typeface="Cambria Math"/>
              </a:rPr>
              <a:t> n)</a:t>
            </a:r>
            <a:r>
              <a:rPr lang="en-US" baseline="50000" dirty="0" smtClean="0">
                <a:latin typeface="Cambria Math"/>
                <a:cs typeface="Cambria Math"/>
              </a:rPr>
              <a:t>1/3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000" b="1" dirty="0" smtClean="0"/>
              <a:t>Known vulnerable: </a:t>
            </a:r>
            <a:r>
              <a:rPr lang="en-US" sz="2000" dirty="0" smtClean="0"/>
              <a:t>1024-bit</a:t>
            </a:r>
            <a:endParaRPr lang="en-US" sz="20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412600" y="1539000"/>
              <a:ext cx="1254600" cy="64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2520" y="1531080"/>
                <a:ext cx="1275120" cy="6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996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97807"/>
              </p:ext>
            </p:extLst>
          </p:nvPr>
        </p:nvGraphicFramePr>
        <p:xfrm>
          <a:off x="384627" y="195094"/>
          <a:ext cx="8396515" cy="1287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998591"/>
                <a:gridCol w="4397924"/>
              </a:tblGrid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RSA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ECC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643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Factoring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Discrete Log on Elliptic</a:t>
                      </a:r>
                      <a:r>
                        <a:rPr lang="en-US" sz="1800" baseline="0" dirty="0" smtClean="0"/>
                        <a:t> Curve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4627" y="1633667"/>
            <a:ext cx="3760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algorithm: </a:t>
            </a:r>
            <a:r>
              <a:rPr lang="en-US" sz="2000" b="1" dirty="0">
                <a:latin typeface="Cambria Math"/>
                <a:cs typeface="Cambria Math"/>
              </a:rPr>
              <a:t>√</a:t>
            </a:r>
            <a:r>
              <a:rPr lang="en-US" sz="2000" b="1" i="1" dirty="0" smtClean="0">
                <a:latin typeface="Cambria Math"/>
                <a:cs typeface="Cambria Math"/>
              </a:rPr>
              <a:t>N </a:t>
            </a:r>
            <a:r>
              <a:rPr lang="en-US" sz="2000" dirty="0" smtClean="0"/>
              <a:t>divisions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Best known factoring</a:t>
            </a:r>
            <a:r>
              <a:rPr lang="en-US" sz="2000" dirty="0" smtClean="0"/>
              <a:t>: ~ </a:t>
            </a:r>
            <a:r>
              <a:rPr lang="en-US" sz="2000" dirty="0" smtClean="0">
                <a:latin typeface="Cambria Math"/>
                <a:cs typeface="Cambria Math"/>
              </a:rPr>
              <a:t>(e</a:t>
            </a:r>
            <a:r>
              <a:rPr lang="en-US" sz="2000" baseline="30000" dirty="0" smtClean="0">
                <a:latin typeface="Cambria Math"/>
                <a:cs typeface="Cambria Math"/>
              </a:rPr>
              <a:t>(</a:t>
            </a:r>
            <a:r>
              <a:rPr lang="en-US" sz="2000" baseline="30000" dirty="0" err="1" smtClean="0">
                <a:latin typeface="Cambria Math"/>
                <a:cs typeface="Cambria Math"/>
              </a:rPr>
              <a:t>ln</a:t>
            </a:r>
            <a:r>
              <a:rPr lang="en-US" sz="2000" baseline="30000" dirty="0" smtClean="0">
                <a:latin typeface="Cambria Math"/>
                <a:cs typeface="Cambria Math"/>
              </a:rPr>
              <a:t> n)</a:t>
            </a:r>
            <a:r>
              <a:rPr lang="en-US" baseline="50000" dirty="0" smtClean="0">
                <a:latin typeface="Cambria Math"/>
                <a:cs typeface="Cambria Math"/>
              </a:rPr>
              <a:t>1/3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000" b="1" dirty="0" smtClean="0"/>
              <a:t>Known vulnerable: </a:t>
            </a:r>
            <a:r>
              <a:rPr lang="en-US" sz="2000" dirty="0" smtClean="0"/>
              <a:t>1024-bit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598" y="1704428"/>
            <a:ext cx="39604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algorithm: </a:t>
            </a:r>
            <a:r>
              <a:rPr lang="en-US" sz="2000" b="1" i="1" dirty="0" smtClean="0">
                <a:latin typeface="Cambria Math"/>
                <a:cs typeface="Cambria Math"/>
              </a:rPr>
              <a:t>p </a:t>
            </a:r>
            <a:r>
              <a:rPr lang="en-US" sz="2000" dirty="0" smtClean="0"/>
              <a:t>curve additions</a:t>
            </a:r>
            <a:endParaRPr lang="en-US" sz="2000" b="1" dirty="0" smtClean="0"/>
          </a:p>
          <a:p>
            <a:r>
              <a:rPr lang="en-US" sz="2000" b="1" dirty="0" smtClean="0"/>
              <a:t>Best known</a:t>
            </a:r>
            <a:r>
              <a:rPr lang="en-US" sz="2000" dirty="0" smtClean="0"/>
              <a:t>: ~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b="1" dirty="0" smtClean="0">
                <a:latin typeface="Cambria Math"/>
                <a:cs typeface="Cambria Math"/>
              </a:rPr>
              <a:t>√</a:t>
            </a:r>
            <a:r>
              <a:rPr lang="en-US" sz="2000" b="1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  </a:t>
            </a:r>
            <a:r>
              <a:rPr lang="en-US" sz="2000" dirty="0" smtClean="0">
                <a:cs typeface="Cambria Math"/>
              </a:rPr>
              <a:t>(Pollard’s Rho)</a:t>
            </a:r>
          </a:p>
          <a:p>
            <a:r>
              <a:rPr lang="en-US" sz="2000" b="1" dirty="0" smtClean="0"/>
              <a:t>Known vulnerable: </a:t>
            </a:r>
            <a:r>
              <a:rPr lang="en-US" sz="2000" dirty="0" smtClean="0"/>
              <a:t>113-bit 	</a:t>
            </a:r>
          </a:p>
          <a:p>
            <a:r>
              <a:rPr lang="en-US" sz="2000" dirty="0" smtClean="0"/>
              <a:t>	(24 days x 18 FPGA cores, 2014)</a:t>
            </a:r>
            <a:endParaRPr lang="en-US"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95797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34" y="205979"/>
            <a:ext cx="3305012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Bitcoin’s</a:t>
            </a:r>
            <a:r>
              <a:rPr lang="en-US" dirty="0" smtClean="0"/>
              <a:t>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5-01-21 at 10.25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45" y="98880"/>
            <a:ext cx="5627322" cy="486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1-21 at 10.27.38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4" y="1238250"/>
            <a:ext cx="3358305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843360" y="937800"/>
              <a:ext cx="4570200" cy="360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5800" y="929520"/>
                <a:ext cx="4589280" cy="36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02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1-25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210458"/>
            <a:ext cx="8905941" cy="357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35960" y="560880"/>
              <a:ext cx="8449200" cy="2224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840" y="552240"/>
                <a:ext cx="8461440" cy="224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034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67833"/>
            <a:ext cx="50800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334" y="3227917"/>
            <a:ext cx="3640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Is 4 a random number?</a:t>
            </a:r>
            <a:endParaRPr lang="en-US" sz="28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78880" y="1345680"/>
              <a:ext cx="2179080" cy="910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760" y="1335960"/>
                <a:ext cx="2189520" cy="9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28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72728"/>
            <a:ext cx="3942579" cy="1289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90"/>
                </a:solidFill>
              </a:rPr>
              <a:t>01011000011110110000111011101000000001110110000000111011011001011111001101111001000001110000001110111000000011101010010001010000010100001001110111011111111001100010110101000000100110011100011000001101010000111001011001101110101111110110000010010111011010000000110110110011101100100101101001110111110100010001100011011000110001001101001010001110101000010010101001010100110001011000010000000001100010110111111010010100101000110011010110011101011001111001000000101111</a:t>
            </a:r>
            <a:endParaRPr lang="en-US" sz="3200" dirty="0">
              <a:solidFill>
                <a:srgbClr val="00009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4221" y="72728"/>
            <a:ext cx="3942579" cy="1289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01011010011010110000111011101010001001110110001000111011011001011011001101101001001001110010001110111001000011101010010001010100010100001001110111011010111001100010110101010000100110011100011001001101010000111001011001101110101110110110100010010111011010010000110110110011101100100101101001110110110100010001100011011000110001001101001010001110101000010010101001010100110001011000010010001001100010110110111010010100101000110011010110011101011001101001000100101111</a:t>
            </a: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0140"/>
            <a:ext cx="8229600" cy="857250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Which of these is random?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038320" y="1046160"/>
              <a:ext cx="2672640" cy="506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9680" y="1037520"/>
                <a:ext cx="2689560" cy="5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612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3289" y="36291"/>
            <a:ext cx="884101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14354"/>
            <a:ext cx="8229600" cy="857250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Is this sequence random?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15760" y="2843280"/>
              <a:ext cx="1121400" cy="21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0000" y="2835720"/>
                <a:ext cx="1137960" cy="2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22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840" y="1200151"/>
            <a:ext cx="8229600" cy="3394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Signing with Elliptic Curves </a:t>
            </a:r>
            <a:r>
              <a:rPr lang="en-US" dirty="0" smtClean="0"/>
              <a:t>(Sketch)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Elliptic Curve Parameters</a:t>
            </a:r>
          </a:p>
          <a:p>
            <a:pPr marL="0" indent="0">
              <a:buNone/>
            </a:pPr>
            <a:r>
              <a:rPr lang="en-US" b="1" dirty="0" smtClean="0"/>
              <a:t>Dual-EC Duel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Preventing Double Spending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	Distributed Consensus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</a:rPr>
              <a:t>	The </a:t>
            </a:r>
            <a:r>
              <a:rPr lang="en-US" b="1" dirty="0" err="1" smtClean="0">
                <a:solidFill>
                  <a:schemeClr val="tx2"/>
                </a:solidFill>
              </a:rPr>
              <a:t>Blockchain</a:t>
            </a: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91279" y="3403364"/>
            <a:ext cx="307142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Office Hours today!</a:t>
            </a:r>
          </a:p>
          <a:p>
            <a:r>
              <a:rPr lang="en-US" b="1" dirty="0"/>
              <a:t>	</a:t>
            </a:r>
            <a:r>
              <a:rPr lang="en-US" b="1" dirty="0" smtClean="0"/>
              <a:t>Me: after class</a:t>
            </a:r>
          </a:p>
          <a:p>
            <a:r>
              <a:rPr lang="en-US" b="1" dirty="0"/>
              <a:t>	</a:t>
            </a:r>
            <a:r>
              <a:rPr lang="en-US" b="1" dirty="0" smtClean="0"/>
              <a:t>Nick: 5-7pm in Rice 442</a:t>
            </a:r>
          </a:p>
          <a:p>
            <a:r>
              <a:rPr lang="en-US" b="1" dirty="0" smtClean="0"/>
              <a:t>Project 1 Due Friday, 11:59pm</a:t>
            </a:r>
            <a:endParaRPr lang="en-US" b="1" dirty="0"/>
          </a:p>
        </p:txBody>
      </p:sp>
      <p:sp>
        <p:nvSpPr>
          <p:cNvPr id="6" name="Left Brace 5"/>
          <p:cNvSpPr/>
          <p:nvPr/>
        </p:nvSpPr>
        <p:spPr>
          <a:xfrm>
            <a:off x="462280" y="2814320"/>
            <a:ext cx="579120" cy="15443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391161" y="3546275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3289" y="36291"/>
            <a:ext cx="884101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14354"/>
            <a:ext cx="8229600" cy="857250"/>
          </a:xfrm>
          <a:solidFill>
            <a:schemeClr val="tx1">
              <a:alpha val="64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normal numbers </a:t>
            </a:r>
            <a:r>
              <a:rPr lang="en-US" b="1" i="1" dirty="0" smtClean="0">
                <a:solidFill>
                  <a:srgbClr val="FFFF00"/>
                </a:solidFill>
              </a:rPr>
              <a:t>look</a:t>
            </a:r>
            <a:r>
              <a:rPr lang="en-US" dirty="0" smtClean="0">
                <a:solidFill>
                  <a:srgbClr val="FFFF00"/>
                </a:solidFill>
              </a:rPr>
              <a:t> random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857" y="1785621"/>
            <a:ext cx="4509868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“Feynman point” (762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digit of π)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7571" y="2247286"/>
            <a:ext cx="671286" cy="4832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98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03141" y="296664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877" y="296689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2877" y="4662138"/>
            <a:ext cx="5913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 of images: http</a:t>
            </a:r>
            <a:r>
              <a:rPr lang="en-US" dirty="0"/>
              <a:t>://</a:t>
            </a:r>
            <a:r>
              <a:rPr lang="en-US" dirty="0" err="1"/>
              <a:t>boallen.com</a:t>
            </a:r>
            <a:r>
              <a:rPr lang="en-US" dirty="0"/>
              <a:t>/random-</a:t>
            </a:r>
            <a:r>
              <a:rPr lang="en-US" dirty="0" err="1"/>
              <a:t>numbers.html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869800" y="560520"/>
              <a:ext cx="2517480" cy="302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7280" y="552960"/>
                <a:ext cx="2529360" cy="30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4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03141" y="296664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877" y="296689"/>
            <a:ext cx="4161536" cy="416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2877" y="4662138"/>
            <a:ext cx="5913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 of images: http</a:t>
            </a:r>
            <a:r>
              <a:rPr lang="en-US" dirty="0"/>
              <a:t>://</a:t>
            </a:r>
            <a:r>
              <a:rPr lang="en-US" dirty="0" err="1"/>
              <a:t>boallen.com</a:t>
            </a:r>
            <a:r>
              <a:rPr lang="en-US" dirty="0"/>
              <a:t>/random-</a:t>
            </a:r>
            <a:r>
              <a:rPr lang="en-US" dirty="0" err="1"/>
              <a:t>numbers.html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38622" y="1850822"/>
            <a:ext cx="2648882" cy="1200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PHP rand()</a:t>
            </a:r>
          </a:p>
          <a:p>
            <a:pPr algn="ctr"/>
            <a:r>
              <a:rPr lang="en-US" sz="2800" dirty="0" smtClean="0"/>
              <a:t>(on Windows)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78792" y="1850822"/>
            <a:ext cx="3087404" cy="12003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random.org</a:t>
            </a:r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(atmospheric noise)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4632" y="3602682"/>
            <a:ext cx="784541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Which should you use to generate your wallet’s private key?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018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4622957" cy="11888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</a:t>
            </a:r>
            <a:r>
              <a:rPr lang="en-US" b="1" dirty="0" smtClean="0"/>
              <a:t>Randomness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20767"/>
          <a:stretch/>
        </p:blipFill>
        <p:spPr>
          <a:xfrm>
            <a:off x="6261510" y="18288"/>
            <a:ext cx="2906076" cy="5125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60544" y="96880"/>
            <a:ext cx="3475090" cy="1200328"/>
          </a:xfrm>
          <a:prstGeom prst="rect">
            <a:avLst/>
          </a:prstGeom>
          <a:solidFill>
            <a:schemeClr val="dk1">
              <a:alpha val="4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bg-BG" sz="2400" dirty="0"/>
              <a:t>Андре́й </a:t>
            </a:r>
            <a:r>
              <a:rPr lang="bg-BG" sz="2400" dirty="0" smtClean="0"/>
              <a:t>Колмого́ров</a:t>
            </a:r>
            <a:endParaRPr lang="en-US" sz="2400" dirty="0" smtClean="0"/>
          </a:p>
          <a:p>
            <a:pPr algn="ctr"/>
            <a:r>
              <a:rPr lang="en-US" sz="2400" dirty="0" err="1" smtClean="0"/>
              <a:t>Andrey</a:t>
            </a:r>
            <a:r>
              <a:rPr lang="en-US" sz="2400" dirty="0" smtClean="0"/>
              <a:t> Kolmogorov (1903-1987)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6570" y="1615439"/>
            <a:ext cx="5934939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For a sequence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, its </a:t>
            </a:r>
            <a:r>
              <a:rPr lang="en-US" sz="2800" b="1" dirty="0" smtClean="0"/>
              <a:t>Kolmogorov Complexity: </a:t>
            </a:r>
            <a:r>
              <a:rPr lang="en-US" sz="2800" b="1" i="1" dirty="0" smtClean="0">
                <a:latin typeface="Cambria Math"/>
                <a:cs typeface="Cambria Math"/>
              </a:rPr>
              <a:t>K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r>
              <a:rPr lang="en-US" sz="2800" dirty="0" smtClean="0"/>
              <a:t> = the length of the </a:t>
            </a:r>
            <a:r>
              <a:rPr lang="en-US" sz="2800" i="1" dirty="0" smtClean="0"/>
              <a:t>shortest</a:t>
            </a:r>
            <a:r>
              <a:rPr lang="en-US" sz="2800" dirty="0" smtClean="0"/>
              <a:t> description of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63431" y="3179801"/>
            <a:ext cx="4195666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sequence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 is random, </a:t>
            </a:r>
          </a:p>
          <a:p>
            <a:pPr algn="ctr"/>
            <a:r>
              <a:rPr lang="en-US" sz="2800" dirty="0" smtClean="0"/>
              <a:t>if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 = |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| + </a:t>
            </a:r>
            <a:r>
              <a:rPr lang="en-US" sz="2800" i="1" dirty="0" smtClean="0">
                <a:latin typeface="Cambria Math"/>
                <a:cs typeface="Cambria Math"/>
              </a:rPr>
              <a:t>C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6570" y="4293929"/>
            <a:ext cx="53521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(This is a somewhat informal version. A real definition would need to be more careful about stating this asymptotically.) 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517796" y="3867017"/>
            <a:ext cx="3417838" cy="1200328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rgbClr val="FFFF00"/>
                </a:solidFill>
              </a:rPr>
              <a:t>“He </a:t>
            </a:r>
            <a:r>
              <a:rPr lang="en-US" sz="2400" dirty="0">
                <a:solidFill>
                  <a:srgbClr val="FFFF00"/>
                </a:solidFill>
              </a:rPr>
              <a:t>was to probability theory what Euclid was to geometry</a:t>
            </a:r>
            <a:r>
              <a:rPr lang="en-US" sz="2400" dirty="0" smtClean="0">
                <a:solidFill>
                  <a:srgbClr val="FFFF00"/>
                </a:solidFill>
              </a:rPr>
              <a:t>.” (Peter Lax)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2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/>
              <a:t> = </a:t>
            </a:r>
            <a:r>
              <a:rPr lang="en-US" b="1" dirty="0" smtClean="0">
                <a:latin typeface="PT Sans"/>
                <a:cs typeface="PT Sans"/>
              </a:rPr>
              <a:t>000000000000000…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i="1" dirty="0" smtClean="0">
              <a:latin typeface="Cambria Math"/>
              <a:cs typeface="Cambria Math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6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/>
              <a:t> = </a:t>
            </a:r>
            <a:r>
              <a:rPr lang="en-US" b="1" dirty="0" smtClean="0">
                <a:latin typeface="PT Sans"/>
                <a:cs typeface="PT Sans"/>
              </a:rPr>
              <a:t>000000000000000…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description = “N repeated </a:t>
            </a:r>
            <a:r>
              <a:rPr lang="en-US" b="1" dirty="0" smtClean="0">
                <a:latin typeface="PT Sans"/>
                <a:cs typeface="PT Sans"/>
              </a:rPr>
              <a:t>0</a:t>
            </a:r>
            <a:r>
              <a:rPr lang="en-US" dirty="0" smtClean="0"/>
              <a:t>s”</a:t>
            </a:r>
          </a:p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		K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s</a:t>
            </a:r>
            <a:r>
              <a:rPr lang="en-US" dirty="0">
                <a:latin typeface="Cambria Math"/>
                <a:cs typeface="Cambria Math"/>
              </a:rPr>
              <a:t>) = </a:t>
            </a:r>
            <a:r>
              <a:rPr lang="en-US" dirty="0" smtClean="0">
                <a:latin typeface="Cambria Math"/>
                <a:cs typeface="Cambria Math"/>
              </a:rPr>
              <a:t>log |</a:t>
            </a: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>
                <a:latin typeface="Cambria Math"/>
                <a:cs typeface="Cambria Math"/>
              </a:rPr>
              <a:t>| + </a:t>
            </a:r>
            <a:r>
              <a:rPr lang="en-US" i="1" dirty="0" smtClean="0">
                <a:latin typeface="Cambria Math"/>
                <a:cs typeface="Cambria Math"/>
              </a:rPr>
              <a:t>C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dirty="0" smtClean="0">
                <a:latin typeface="Cambria Math"/>
                <a:cs typeface="Cambria Math"/>
              </a:rPr>
              <a:t> &lt; |</a:t>
            </a:r>
            <a:r>
              <a:rPr lang="en-US" i="1" dirty="0">
                <a:latin typeface="Cambria Math"/>
                <a:cs typeface="Cambria Math"/>
              </a:rPr>
              <a:t>s</a:t>
            </a:r>
            <a:r>
              <a:rPr lang="en-US" dirty="0">
                <a:latin typeface="Cambria Math"/>
                <a:cs typeface="Cambria Math"/>
              </a:rPr>
              <a:t>| + </a:t>
            </a:r>
            <a:r>
              <a:rPr lang="en-US" i="1" dirty="0" smtClean="0">
                <a:latin typeface="Cambria Math"/>
                <a:cs typeface="Cambria Math"/>
              </a:rPr>
              <a:t>C</a:t>
            </a:r>
          </a:p>
          <a:p>
            <a:pPr marL="0" indent="0">
              <a:buNone/>
            </a:pPr>
            <a:r>
              <a:rPr lang="en-US" i="1" dirty="0">
                <a:latin typeface="Cambria Math"/>
                <a:cs typeface="Cambria Math"/>
              </a:rPr>
              <a:t>t</a:t>
            </a:r>
            <a:r>
              <a:rPr lang="en-US" i="1" dirty="0" smtClean="0">
                <a:latin typeface="Cambria Math"/>
                <a:cs typeface="Cambria Math"/>
              </a:rPr>
              <a:t>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6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t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t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9953" y="1829995"/>
            <a:ext cx="773363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description = </a:t>
            </a:r>
          </a:p>
          <a:p>
            <a:r>
              <a:rPr lang="en-US" dirty="0">
                <a:latin typeface="Lucida Console"/>
                <a:cs typeface="Lucida Console"/>
              </a:rPr>
              <a:t>	    “t = “”; </a:t>
            </a:r>
          </a:p>
          <a:p>
            <a:r>
              <a:rPr lang="en-US" dirty="0">
                <a:latin typeface="Lucida Console"/>
                <a:cs typeface="Lucida Console"/>
              </a:rPr>
              <a:t>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 = 1;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 &lt; </a:t>
            </a:r>
            <a:r>
              <a:rPr lang="en-US" b="1" i="1" dirty="0">
                <a:latin typeface="Lucida Console"/>
                <a:cs typeface="Lucida Console"/>
              </a:rPr>
              <a:t>N</a:t>
            </a:r>
            <a:r>
              <a:rPr lang="en-US" dirty="0">
                <a:latin typeface="Lucida Console"/>
                <a:cs typeface="Lucida Console"/>
              </a:rPr>
              <a:t>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++) { </a:t>
            </a:r>
          </a:p>
          <a:p>
            <a:r>
              <a:rPr lang="en-US" dirty="0">
                <a:latin typeface="Lucida Console"/>
                <a:cs typeface="Lucida Console"/>
              </a:rPr>
              <a:t>   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(j = 0; j &lt;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; j++) t </a:t>
            </a:r>
            <a:r>
              <a:rPr lang="en-US" dirty="0" smtClean="0">
                <a:latin typeface="Lucida Console"/>
                <a:cs typeface="Lucida Console"/>
              </a:rPr>
              <a:t>+= </a:t>
            </a:r>
            <a:r>
              <a:rPr lang="en-US" dirty="0">
                <a:latin typeface="Lucida Console"/>
                <a:cs typeface="Lucida Console"/>
              </a:rPr>
              <a:t>‘0’;  </a:t>
            </a:r>
          </a:p>
          <a:p>
            <a:r>
              <a:rPr lang="en-US" dirty="0">
                <a:latin typeface="Lucida Console"/>
                <a:cs typeface="Lucida Console"/>
              </a:rPr>
              <a:t>   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(j = 0; j &lt;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; j++) t </a:t>
            </a:r>
            <a:r>
              <a:rPr lang="en-US" dirty="0" smtClean="0">
                <a:latin typeface="Lucida Console"/>
                <a:cs typeface="Lucida Console"/>
              </a:rPr>
              <a:t>+= </a:t>
            </a:r>
            <a:r>
              <a:rPr lang="en-US" dirty="0">
                <a:latin typeface="Lucida Console"/>
                <a:cs typeface="Lucida Console"/>
              </a:rPr>
              <a:t>‘1’; </a:t>
            </a:r>
            <a:r>
              <a:rPr lang="en-US" dirty="0" smtClean="0">
                <a:latin typeface="Lucida Console"/>
                <a:cs typeface="Lucida Console"/>
              </a:rPr>
              <a:t>}</a:t>
            </a:r>
            <a:r>
              <a:rPr lang="en-US" dirty="0">
                <a:latin typeface="Lucida Console"/>
                <a:cs typeface="Lucida Console"/>
              </a:rPr>
              <a:t>”</a:t>
            </a:r>
          </a:p>
          <a:p>
            <a:endParaRPr lang="en-US" sz="2800" i="1" dirty="0" smtClean="0">
              <a:latin typeface="Cambria Math"/>
              <a:cs typeface="Cambria Math"/>
            </a:endParaRPr>
          </a:p>
          <a:p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) = log |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| + </a:t>
            </a:r>
            <a:r>
              <a:rPr lang="en-US" sz="2800" i="1" dirty="0">
                <a:latin typeface="Cambria Math"/>
                <a:cs typeface="Cambria Math"/>
              </a:rPr>
              <a:t>C</a:t>
            </a:r>
            <a:r>
              <a:rPr lang="en-US" sz="2800" baseline="-25000" dirty="0">
                <a:latin typeface="Cambria Math"/>
                <a:cs typeface="Cambria Math"/>
              </a:rPr>
              <a:t>1</a:t>
            </a:r>
            <a:r>
              <a:rPr lang="en-US" sz="2800" dirty="0">
                <a:latin typeface="Cambria Math"/>
                <a:cs typeface="Cambria Math"/>
              </a:rPr>
              <a:t> &lt; |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| + </a:t>
            </a:r>
            <a:r>
              <a:rPr lang="en-US" sz="2800" i="1" dirty="0">
                <a:latin typeface="Cambria Math"/>
                <a:cs typeface="Cambria Math"/>
              </a:rPr>
              <a:t>C</a:t>
            </a:r>
            <a:endParaRPr lang="en-US" sz="2000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4437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063228"/>
            <a:ext cx="8345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r=</a:t>
            </a:r>
            <a:r>
              <a:rPr lang="nl-NL" sz="2000" dirty="0" smtClean="0">
                <a:solidFill>
                  <a:srgbClr val="0000FF"/>
                </a:solidFill>
              </a:rPr>
              <a:t>ce792b6c0d8c8a8431345e793ce43f6f55e8c44eb582c659cce7b0ef6135bca363a2529d2643d05d6d5616b090fb3fdea31708baaebf478ba176ffb9f3e5d9683201d907d1ff48c2</a:t>
            </a:r>
            <a:r>
              <a:rPr lang="cs-CZ" sz="2000" dirty="0" smtClean="0">
                <a:solidFill>
                  <a:srgbClr val="0000FF"/>
                </a:solidFill>
              </a:rPr>
              <a:t>48636218e7e0ae34d7bed4a56ba298b887c1ff0ac30dc78d8261342411e0f694984e5bd645f7da03b348d7c0444c0010bc00c8f61d5e585ce8ece76076c1bddf9d87357e48995732</a:t>
            </a:r>
            <a:r>
              <a:rPr lang="nl-NL" sz="2000" dirty="0" smtClean="0">
                <a:solidFill>
                  <a:srgbClr val="0000FF"/>
                </a:solidFill>
              </a:rPr>
              <a:t>cb11a080dc63bfb8280795456ee46b41d1977654a89c46e25b55b0f6ea2849290deebbcd722db3a5078eadb0b63d9b987e03e9bbf39f9619ed68b1db0a0cd260dbbc6909aac33c21</a:t>
            </a:r>
            <a:r>
              <a:rPr lang="fi-FI" sz="2000" dirty="0" smtClean="0">
                <a:solidFill>
                  <a:srgbClr val="0000FF"/>
                </a:solidFill>
              </a:rPr>
              <a:t>a422413605c072846a9a27af617e417a8438f1666dbf5fe6f9e51767c2d1588ba99296273e4fb61cefec3580d2a5968314e0f65b5b419af1aa1be9b20c6db45288891f64ac5552d8</a:t>
            </a:r>
            <a:r>
              <a:rPr lang="de-DE" sz="2000" dirty="0" smtClean="0">
                <a:solidFill>
                  <a:srgbClr val="0000FF"/>
                </a:solidFill>
              </a:rPr>
              <a:t>53e6101be2e37a1acecb4e2593a009ef54690e00d7477a06d1154dfc3f168ed399044d4f57842c33c39d2b515ab5acfcdf85aa3ec3af22d945c2774f87efbc7a188ce47093cbd250</a:t>
            </a:r>
            <a:r>
              <a:rPr lang="nl-NL" sz="2000" dirty="0" smtClean="0">
                <a:solidFill>
                  <a:srgbClr val="0000FF"/>
                </a:solidFill>
              </a:rPr>
              <a:t>95498329a24542fc94f2f35179ec5d02c43bc51261258f85bfd10db6c1cfba08c171a351006d513a9736bc08f80ad083987429af7ce4eb6f71d7004a1f642502f4180c48dd0ad258</a:t>
            </a:r>
            <a:r>
              <a:rPr lang="fi-FI" sz="2000" dirty="0" smtClean="0">
                <a:solidFill>
                  <a:srgbClr val="0000FF"/>
                </a:solidFill>
              </a:rPr>
              <a:t>298e8c8b2f1050b1f567bf46b9d3211aa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74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063228"/>
            <a:ext cx="8345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r=</a:t>
            </a:r>
            <a:r>
              <a:rPr lang="nl-NL" sz="2000" dirty="0" smtClean="0">
                <a:solidFill>
                  <a:srgbClr val="0000FF"/>
                </a:solidFill>
              </a:rPr>
              <a:t>ce792b6c0d8c8a8431345e793ce43f6f55e8c44eb582c659cce7b0ef6135bca363a2529d2643d05d6d5616b090fb3fdea31708baaebf478ba176ffb9f3e5d9683201d907d1ff48c2</a:t>
            </a:r>
            <a:r>
              <a:rPr lang="cs-CZ" sz="2000" dirty="0" smtClean="0">
                <a:solidFill>
                  <a:srgbClr val="0000FF"/>
                </a:solidFill>
              </a:rPr>
              <a:t>48636218e7e0ae34d7bed4a56ba298b887c1ff0ac30dc78d8261342411e0f694984e5bd645f7da03b348d7c0444c0010bc00c8f61d5e585ce8ece76076c1bddf9d87357e48995732</a:t>
            </a:r>
            <a:r>
              <a:rPr lang="nl-NL" sz="2000" dirty="0" smtClean="0">
                <a:solidFill>
                  <a:srgbClr val="0000FF"/>
                </a:solidFill>
              </a:rPr>
              <a:t>cb11a080dc63bfb8280795456ee46b41d1977654a89c46e25b55b0f6ea2849290deebbcd722db3a5078eadb0b63d9b987e03e9bbf39f9619ed68b1db0a0cd260dbbc6909aac33c21</a:t>
            </a:r>
            <a:r>
              <a:rPr lang="fi-FI" sz="2000" dirty="0" smtClean="0">
                <a:solidFill>
                  <a:srgbClr val="0000FF"/>
                </a:solidFill>
              </a:rPr>
              <a:t>a422413605c072846a9a27af617e417a8438f1666dbf5fe6f9e51767c2d1588ba99296273e4fb61cefec3580d2a5968314e0f65b5b419af1aa1be9b20c6db45288891f64ac5552d8</a:t>
            </a:r>
            <a:r>
              <a:rPr lang="de-DE" sz="2000" dirty="0" smtClean="0">
                <a:solidFill>
                  <a:srgbClr val="0000FF"/>
                </a:solidFill>
              </a:rPr>
              <a:t>53e6101be2e37a1acecb4e2593a009ef54690e00d7477a06d1154dfc3f168ed399044d4f57842c33c39d2b515ab5acfcdf85aa3ec3af22d945c2774f87efbc7a188ce47093cbd250</a:t>
            </a:r>
            <a:r>
              <a:rPr lang="nl-NL" sz="2000" dirty="0" smtClean="0">
                <a:solidFill>
                  <a:srgbClr val="0000FF"/>
                </a:solidFill>
              </a:rPr>
              <a:t>95498329a24542fc94f2f35179ec5d02c43bc51261258f85bfd10db6c1cfba08c171a351006d513a9736bc08f80ad083987429af7ce4eb6f71d7004a1f642502f4180c48dd0ad258</a:t>
            </a:r>
            <a:r>
              <a:rPr lang="fi-FI" sz="2000" dirty="0" smtClean="0">
                <a:solidFill>
                  <a:srgbClr val="0000FF"/>
                </a:solidFill>
              </a:rPr>
              <a:t>298e8c8b2f1050b1f567bf46b9d3211aa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2943" y="1073944"/>
            <a:ext cx="2643414" cy="36933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package </a:t>
            </a:r>
            <a:r>
              <a:rPr lang="en-US" dirty="0" smtClean="0"/>
              <a:t>main</a:t>
            </a:r>
            <a:endParaRPr lang="en-US" dirty="0"/>
          </a:p>
          <a:p>
            <a:r>
              <a:rPr lang="en-US" dirty="0"/>
              <a:t>import (</a:t>
            </a:r>
          </a:p>
          <a:p>
            <a:r>
              <a:rPr lang="en-US" dirty="0"/>
              <a:t>    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r>
              <a:rPr lang="en-US" dirty="0"/>
              <a:t>    "crypto/rand"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main() {</a:t>
            </a:r>
          </a:p>
          <a:p>
            <a:r>
              <a:rPr lang="nl-NL" dirty="0"/>
              <a:t>    b := make([]byte, 16)</a:t>
            </a:r>
          </a:p>
          <a:p>
            <a:r>
              <a:rPr lang="da-DK" dirty="0"/>
              <a:t>    for {</a:t>
            </a:r>
          </a:p>
          <a:p>
            <a:r>
              <a:rPr lang="de-DE" dirty="0"/>
              <a:t>        _, </a:t>
            </a:r>
            <a:r>
              <a:rPr lang="de-DE" dirty="0" err="1"/>
              <a:t>err</a:t>
            </a:r>
            <a:r>
              <a:rPr lang="de-DE" dirty="0"/>
              <a:t> := </a:t>
            </a:r>
            <a:r>
              <a:rPr lang="de-DE" dirty="0" err="1"/>
              <a:t>rand.Read</a:t>
            </a:r>
            <a:r>
              <a:rPr lang="de-DE" dirty="0"/>
              <a:t>(b)</a:t>
            </a:r>
          </a:p>
          <a:p>
            <a:r>
              <a:rPr lang="da-DK" dirty="0" smtClean="0"/>
              <a:t>        </a:t>
            </a:r>
            <a:r>
              <a:rPr lang="da-DK" dirty="0" err="1" smtClean="0"/>
              <a:t>fmt.Printf</a:t>
            </a:r>
            <a:r>
              <a:rPr lang="da-DK" dirty="0"/>
              <a:t>("%x", b)</a:t>
            </a:r>
          </a:p>
          <a:p>
            <a:r>
              <a:rPr lang="da-DK" dirty="0" smtClean="0"/>
              <a:t>    }</a:t>
            </a:r>
            <a:endParaRPr lang="da-DK" dirty="0"/>
          </a:p>
          <a:p>
            <a:r>
              <a:rPr lang="da-DK" dirty="0"/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97280" y="1848960"/>
              <a:ext cx="2436120" cy="204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7560" y="1839240"/>
                <a:ext cx="2449080" cy="20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286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534" y="1182736"/>
            <a:ext cx="3924300" cy="15689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Elliptic curve discrete logarithm problem</a:t>
            </a:r>
            <a:r>
              <a:rPr lang="en-US" sz="2800" dirty="0" smtClean="0"/>
              <a:t>: given points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, it is </a:t>
            </a:r>
            <a:r>
              <a:rPr lang="en-US" sz="2800" b="1" dirty="0" smtClean="0"/>
              <a:t>hard</a:t>
            </a:r>
            <a:r>
              <a:rPr lang="en-US" sz="2800" dirty="0" smtClean="0"/>
              <a:t> to find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/>
              <a:t> such that </a:t>
            </a:r>
            <a:r>
              <a:rPr lang="en-US" sz="2800" i="1" dirty="0" smtClean="0">
                <a:latin typeface="Cambria Math"/>
                <a:cs typeface="Cambria Math"/>
              </a:rPr>
              <a:t>Q </a:t>
            </a:r>
            <a:r>
              <a:rPr lang="en-US" sz="2800" dirty="0" smtClean="0">
                <a:latin typeface="Cambria Math"/>
                <a:cs typeface="Cambria Math"/>
              </a:rPr>
              <a:t>=</a:t>
            </a:r>
            <a:r>
              <a:rPr lang="en-US" sz="2800" i="1" dirty="0" smtClean="0">
                <a:latin typeface="Cambria Math"/>
                <a:cs typeface="Cambria Math"/>
              </a:rPr>
              <a:t> </a:t>
            </a:r>
            <a:r>
              <a:rPr lang="en-US" sz="2800" i="1" dirty="0" err="1" smtClean="0">
                <a:latin typeface="Cambria Math"/>
                <a:cs typeface="Cambria Math"/>
              </a:rPr>
              <a:t>kP</a:t>
            </a:r>
            <a:r>
              <a:rPr lang="en-US" sz="2800" dirty="0" smtClean="0"/>
              <a:t>.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8167" y="1471083"/>
            <a:ext cx="34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How can we use this hardness assumption to make asymmetric cryptosystem?</a:t>
            </a:r>
            <a:endParaRPr lang="en-US" sz="20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002760" y="2553480"/>
              <a:ext cx="5789160" cy="815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1600" y="2547360"/>
                <a:ext cx="5808600" cy="8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1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063228"/>
            <a:ext cx="8345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/>
                <a:cs typeface="Cambria Math"/>
              </a:rPr>
              <a:t>r=</a:t>
            </a:r>
            <a:r>
              <a:rPr lang="nl-NL" sz="2000" dirty="0" smtClean="0">
                <a:solidFill>
                  <a:srgbClr val="0000FF"/>
                </a:solidFill>
              </a:rPr>
              <a:t>ce792b6c0d8c8a8431345e793ce43f6f55e8c44eb582c659cce7b0ef6135bca363a2529d2643d05d6d5616b090fb3fdea31708baaebf478ba176ffb9f3e5d9683201d907d1ff48c2</a:t>
            </a:r>
            <a:r>
              <a:rPr lang="cs-CZ" sz="2000" dirty="0" smtClean="0">
                <a:solidFill>
                  <a:srgbClr val="0000FF"/>
                </a:solidFill>
              </a:rPr>
              <a:t>48636218e7e0ae34d7bed4a56ba298b887c1ff0ac30dc78d8261342411e0f694984e5bd645f7da03b348d7c0444c0010bc00c8f61d5e585ce8ece76076c1bddf9d87357e48995732</a:t>
            </a:r>
            <a:r>
              <a:rPr lang="nl-NL" sz="2000" dirty="0" smtClean="0">
                <a:solidFill>
                  <a:srgbClr val="0000FF"/>
                </a:solidFill>
              </a:rPr>
              <a:t>cb11a080dc63bfb8280795456ee46b41d1977654a89c46e25b55b0f6ea2849290deebbcd722db3a5078eadb0b63d9b987e03e9bbf39f9619ed68b1db0a0cd260dbbc6909aac33c21</a:t>
            </a:r>
            <a:r>
              <a:rPr lang="fi-FI" sz="2000" dirty="0" smtClean="0">
                <a:solidFill>
                  <a:srgbClr val="0000FF"/>
                </a:solidFill>
              </a:rPr>
              <a:t>a422413605c072846a9a27af617e417a8438f1666dbf5fe6f9e51767c2d1588ba99296273e4fb61cefec3580d2a5968314e0f65b5b419af1aa1be9b20c6db45288891f64ac5552d8</a:t>
            </a:r>
            <a:r>
              <a:rPr lang="de-DE" sz="2000" dirty="0" smtClean="0">
                <a:solidFill>
                  <a:srgbClr val="0000FF"/>
                </a:solidFill>
              </a:rPr>
              <a:t>53e6101be2e37a1acecb4e2593a009ef54690e00d7477a06d1154dfc3f168ed399044d4f57842c33c39d2b515ab5acfcdf85aa3ec3af22d945c2774f87efbc7a188ce47093cbd250</a:t>
            </a:r>
            <a:r>
              <a:rPr lang="nl-NL" sz="2000" dirty="0" smtClean="0">
                <a:solidFill>
                  <a:srgbClr val="0000FF"/>
                </a:solidFill>
              </a:rPr>
              <a:t>95498329a24542fc94f2f35179ec5d02c43bc51261258f85bfd10db6c1cfba08c171a351006d513a9736bc08f80ad083987429af7ce4eb6f71d7004a1f642502f4180c48dd0ad258</a:t>
            </a:r>
            <a:r>
              <a:rPr lang="fi-FI" sz="2000" dirty="0" smtClean="0">
                <a:solidFill>
                  <a:srgbClr val="0000FF"/>
                </a:solidFill>
              </a:rPr>
              <a:t>298e8c8b2f1050b1f567bf46b9d3211aa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2943" y="1073944"/>
            <a:ext cx="2643414" cy="36933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package </a:t>
            </a:r>
            <a:r>
              <a:rPr lang="en-US" dirty="0" smtClean="0"/>
              <a:t>main</a:t>
            </a:r>
            <a:endParaRPr lang="en-US" dirty="0"/>
          </a:p>
          <a:p>
            <a:r>
              <a:rPr lang="en-US" dirty="0"/>
              <a:t>import (</a:t>
            </a:r>
          </a:p>
          <a:p>
            <a:r>
              <a:rPr lang="en-US" dirty="0"/>
              <a:t>    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r>
              <a:rPr lang="en-US" dirty="0"/>
              <a:t>    "crypto/rand"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main() {</a:t>
            </a:r>
          </a:p>
          <a:p>
            <a:r>
              <a:rPr lang="nl-NL" dirty="0"/>
              <a:t>    b := make([]byte, 16)</a:t>
            </a:r>
          </a:p>
          <a:p>
            <a:r>
              <a:rPr lang="da-DK" dirty="0"/>
              <a:t>    for {</a:t>
            </a:r>
          </a:p>
          <a:p>
            <a:r>
              <a:rPr lang="de-DE" dirty="0"/>
              <a:t>        _, </a:t>
            </a:r>
            <a:r>
              <a:rPr lang="de-DE" dirty="0" err="1"/>
              <a:t>err</a:t>
            </a:r>
            <a:r>
              <a:rPr lang="de-DE" dirty="0"/>
              <a:t> := </a:t>
            </a:r>
            <a:r>
              <a:rPr lang="de-DE" dirty="0" err="1"/>
              <a:t>rand.Read</a:t>
            </a:r>
            <a:r>
              <a:rPr lang="de-DE" dirty="0"/>
              <a:t>(b)</a:t>
            </a:r>
          </a:p>
          <a:p>
            <a:r>
              <a:rPr lang="da-DK" dirty="0" smtClean="0"/>
              <a:t>        </a:t>
            </a:r>
            <a:r>
              <a:rPr lang="da-DK" dirty="0" err="1" smtClean="0"/>
              <a:t>fmt.Printf</a:t>
            </a:r>
            <a:r>
              <a:rPr lang="da-DK" dirty="0"/>
              <a:t>("%x", b)</a:t>
            </a:r>
          </a:p>
          <a:p>
            <a:r>
              <a:rPr lang="da-DK" dirty="0" smtClean="0"/>
              <a:t>    }</a:t>
            </a:r>
            <a:endParaRPr lang="da-DK" dirty="0"/>
          </a:p>
          <a:p>
            <a:r>
              <a:rPr lang="da-DK" dirty="0"/>
              <a:t>}</a:t>
            </a:r>
          </a:p>
        </p:txBody>
      </p:sp>
      <p:sp>
        <p:nvSpPr>
          <p:cNvPr id="7" name="Regular Pentagon 6"/>
          <p:cNvSpPr/>
          <p:nvPr/>
        </p:nvSpPr>
        <p:spPr>
          <a:xfrm>
            <a:off x="5624286" y="1469572"/>
            <a:ext cx="3247572" cy="2821214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state of </a:t>
            </a:r>
          </a:p>
          <a:p>
            <a:pPr algn="ctr"/>
            <a:r>
              <a:rPr lang="en-US" sz="2400" dirty="0" smtClean="0"/>
              <a:t>/</a:t>
            </a:r>
            <a:r>
              <a:rPr lang="en-US" sz="2400" dirty="0" err="1" smtClean="0"/>
              <a:t>dev</a:t>
            </a:r>
            <a:r>
              <a:rPr lang="en-US" sz="2400" dirty="0"/>
              <a:t>/</a:t>
            </a:r>
            <a:r>
              <a:rPr lang="en-US" sz="2400" dirty="0" err="1" smtClean="0"/>
              <a:t>urandom</a:t>
            </a:r>
            <a:r>
              <a:rPr lang="en-US" sz="2400" dirty="0" smtClean="0"/>
              <a:t> when I ran this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956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Amplifying Physical 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Pseudo-Random Number Generator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0238" y="2398453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1714500"/>
            <a:ext cx="50620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k</a:t>
            </a:r>
            <a:r>
              <a:rPr lang="en-US" sz="3200" dirty="0" smtClean="0"/>
              <a:t> </a:t>
            </a:r>
            <a:r>
              <a:rPr lang="en-US" sz="3200" dirty="0" smtClean="0">
                <a:latin typeface="Cambria Math"/>
                <a:cs typeface="Cambria Math"/>
              </a:rPr>
              <a:t>= </a:t>
            </a:r>
            <a:r>
              <a:rPr lang="en-US" sz="3200" i="1" dirty="0" smtClean="0">
                <a:latin typeface="Cambria Math"/>
                <a:cs typeface="Cambria Math"/>
              </a:rPr>
              <a:t>f</a:t>
            </a:r>
            <a:r>
              <a:rPr lang="en-US" sz="3200" dirty="0" smtClean="0">
                <a:latin typeface="Cambria Math"/>
                <a:cs typeface="Cambria Math"/>
              </a:rPr>
              <a:t>(physical randomness)</a:t>
            </a:r>
            <a:endParaRPr lang="en-US" sz="3200" dirty="0"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" y="259984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stCxn id="9" idx="3"/>
            <a:endCxn id="7" idx="1"/>
          </p:cNvCxnSpPr>
          <p:nvPr/>
        </p:nvCxnSpPr>
        <p:spPr>
          <a:xfrm flipV="1">
            <a:off x="424618" y="2810954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4230" y="3484697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581960" y="3231960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7" idx="3"/>
          </p:cNvCxnSpPr>
          <p:nvPr/>
        </p:nvCxnSpPr>
        <p:spPr>
          <a:xfrm>
            <a:off x="2463682" y="2810954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36098" y="2410693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93821" y="261208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cxnSp>
        <p:nvCxnSpPr>
          <p:cNvPr id="24" name="Straight Arrow Connector 23"/>
          <p:cNvCxnSpPr>
            <a:stCxn id="23" idx="3"/>
            <a:endCxn id="22" idx="1"/>
          </p:cNvCxnSpPr>
          <p:nvPr/>
        </p:nvCxnSpPr>
        <p:spPr>
          <a:xfrm flipV="1">
            <a:off x="3060478" y="2823194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70090" y="3496937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217820" y="3244200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2" idx="3"/>
          </p:cNvCxnSpPr>
          <p:nvPr/>
        </p:nvCxnSpPr>
        <p:spPr>
          <a:xfrm>
            <a:off x="5099542" y="2823194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071172" y="2400558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28895" y="2601946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cxnSp>
        <p:nvCxnSpPr>
          <p:cNvPr id="30" name="Straight Arrow Connector 29"/>
          <p:cNvCxnSpPr>
            <a:stCxn id="29" idx="3"/>
            <a:endCxn id="28" idx="1"/>
          </p:cNvCxnSpPr>
          <p:nvPr/>
        </p:nvCxnSpPr>
        <p:spPr>
          <a:xfrm flipV="1">
            <a:off x="5795552" y="2813059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05164" y="3486801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52894" y="3234065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8" idx="3"/>
          </p:cNvCxnSpPr>
          <p:nvPr/>
        </p:nvCxnSpPr>
        <p:spPr>
          <a:xfrm>
            <a:off x="7834616" y="2813059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22481" y="4130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261913" y="412500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89228" y="4130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773883" y="2383548"/>
            <a:ext cx="1763444" cy="825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131606" y="2584936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39" name="Straight Arrow Connector 38"/>
          <p:cNvCxnSpPr>
            <a:stCxn id="38" idx="3"/>
            <a:endCxn id="37" idx="1"/>
          </p:cNvCxnSpPr>
          <p:nvPr/>
        </p:nvCxnSpPr>
        <p:spPr>
          <a:xfrm flipV="1">
            <a:off x="8498263" y="2796049"/>
            <a:ext cx="275620" cy="5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07875" y="3469791"/>
            <a:ext cx="4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k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655605" y="3217055"/>
            <a:ext cx="0" cy="280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7" idx="3"/>
          </p:cNvCxnSpPr>
          <p:nvPr/>
        </p:nvCxnSpPr>
        <p:spPr>
          <a:xfrm>
            <a:off x="10537327" y="2796049"/>
            <a:ext cx="575304" cy="1314054"/>
          </a:xfrm>
          <a:prstGeom prst="curvedConnector2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412588" y="408047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06880" y="4490264"/>
            <a:ext cx="6955337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Every once in a while, compute a new </a:t>
            </a:r>
            <a:r>
              <a:rPr lang="en-US" b="1" i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 using new physical randomness.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Computing Kolmogorov Complexity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17142" y="2153920"/>
            <a:ext cx="610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Given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, how hard is it to compute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628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Understanding Kolmogorov Randomness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1" y="1541703"/>
            <a:ext cx="6932193" cy="21236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400" i="1" dirty="0" smtClean="0"/>
              <a:t>What </a:t>
            </a:r>
            <a:r>
              <a:rPr lang="en-US" sz="4400" i="1" dirty="0"/>
              <a:t>is the smallest natural number that cannot be described in eleven words</a:t>
            </a:r>
            <a:r>
              <a:rPr lang="en-US" sz="4400" i="1" dirty="0" smtClean="0"/>
              <a:t>?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251730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33948" y="298895"/>
            <a:ext cx="69321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 dirty="0" smtClean="0"/>
              <a:t>What </a:t>
            </a:r>
            <a:r>
              <a:rPr lang="en-US" sz="4400" i="1" dirty="0"/>
              <a:t>is the smallest natural number that cannot be described in eleven words</a:t>
            </a:r>
            <a:r>
              <a:rPr lang="en-US" sz="4400" i="1" dirty="0" smtClean="0"/>
              <a:t>?</a:t>
            </a:r>
            <a:endParaRPr lang="en-US" sz="4400" i="1" dirty="0"/>
          </a:p>
        </p:txBody>
      </p:sp>
      <p:sp>
        <p:nvSpPr>
          <p:cNvPr id="3" name="Rectangle 2"/>
          <p:cNvSpPr/>
          <p:nvPr/>
        </p:nvSpPr>
        <p:spPr>
          <a:xfrm>
            <a:off x="1070448" y="2716871"/>
            <a:ext cx="6656367" cy="15286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/>
              <a:t>The </a:t>
            </a:r>
            <a:r>
              <a:rPr lang="en-US" sz="3200" b="1" dirty="0"/>
              <a:t>smallest natural number that cannot be described in eleven </a:t>
            </a:r>
            <a:r>
              <a:rPr lang="en-US" sz="3200" b="1" dirty="0" smtClean="0"/>
              <a:t>words.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53940" y="2716871"/>
            <a:ext cx="525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1                   2                        3                     4                      5            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3939" y="3391363"/>
            <a:ext cx="560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   6                 7                    8                9     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      10                 11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5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Computing Kolmogorov Complexity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17142" y="2153920"/>
            <a:ext cx="610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Given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, how hard is it to compute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989214" y="3698240"/>
            <a:ext cx="5165572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Its not just hard, it is </a:t>
            </a:r>
            <a:r>
              <a:rPr lang="en-US" sz="2800" b="1" dirty="0" smtClean="0"/>
              <a:t>undecidable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762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Screen Shot 2015-01-25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210458"/>
            <a:ext cx="8905941" cy="357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0571" y="4093811"/>
            <a:ext cx="838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How many times does one need to write “verifiably random” to be convincing?</a:t>
            </a:r>
            <a:endParaRPr lang="en-US" sz="20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59720" y="531000"/>
              <a:ext cx="7132680" cy="2282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120" y="523800"/>
                <a:ext cx="7143480" cy="22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97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Screen Shot 2015-01-25 at 6.46.3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9" y="87506"/>
            <a:ext cx="6758214" cy="1515629"/>
          </a:xfrm>
          <a:prstGeom prst="rect">
            <a:avLst/>
          </a:prstGeom>
        </p:spPr>
      </p:pic>
      <p:pic>
        <p:nvPicPr>
          <p:cNvPr id="3" name="Picture 2" descr="Screen Shot 2015-01-25 at 6.45.1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2245" r="3969" b="5084"/>
          <a:stretch/>
        </p:blipFill>
        <p:spPr>
          <a:xfrm>
            <a:off x="607786" y="1665440"/>
            <a:ext cx="8300186" cy="3274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97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2 at 8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370502"/>
            <a:ext cx="4990084" cy="26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81" y="119387"/>
            <a:ext cx="4990055" cy="8572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September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 descr="Screen Shot 2013-10-02 at 8.1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8" y="1739819"/>
            <a:ext cx="4244417" cy="302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8.1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" y="2984924"/>
            <a:ext cx="3638658" cy="201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75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Screen Shot 2015-01-26 at 10.3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" y="47892"/>
            <a:ext cx="5152573" cy="499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6 at 10.41.16 A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78" y="47892"/>
            <a:ext cx="3782822" cy="2992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306080" y="683280"/>
              <a:ext cx="6006960" cy="832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9960" y="674280"/>
                <a:ext cx="6023160" cy="8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947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534" y="1182736"/>
            <a:ext cx="3924300" cy="15689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Elliptic curve discrete logarithm problem</a:t>
            </a:r>
            <a:r>
              <a:rPr lang="en-US" sz="2800" dirty="0" smtClean="0"/>
              <a:t>: given points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, it is </a:t>
            </a:r>
            <a:r>
              <a:rPr lang="en-US" sz="2800" b="1" dirty="0" smtClean="0"/>
              <a:t>hard</a:t>
            </a:r>
            <a:r>
              <a:rPr lang="en-US" sz="2800" dirty="0" smtClean="0"/>
              <a:t> to find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/>
              <a:t> such that </a:t>
            </a:r>
            <a:r>
              <a:rPr lang="en-US" sz="2800" i="1" dirty="0" smtClean="0">
                <a:latin typeface="Cambria Math"/>
                <a:cs typeface="Cambria Math"/>
              </a:rPr>
              <a:t>Q </a:t>
            </a:r>
            <a:r>
              <a:rPr lang="en-US" sz="2800" dirty="0" smtClean="0">
                <a:latin typeface="Cambria Math"/>
                <a:cs typeface="Cambria Math"/>
              </a:rPr>
              <a:t>=</a:t>
            </a:r>
            <a:r>
              <a:rPr lang="en-US" sz="2800" i="1" dirty="0" smtClean="0">
                <a:latin typeface="Cambria Math"/>
                <a:cs typeface="Cambria Math"/>
              </a:rPr>
              <a:t> </a:t>
            </a:r>
            <a:r>
              <a:rPr lang="en-US" sz="2800" i="1" dirty="0" err="1" smtClean="0">
                <a:latin typeface="Cambria Math"/>
                <a:cs typeface="Cambria Math"/>
              </a:rPr>
              <a:t>kP</a:t>
            </a:r>
            <a:r>
              <a:rPr lang="en-US" sz="2800" dirty="0" smtClean="0"/>
              <a:t>.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8167" y="1471083"/>
            <a:ext cx="34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How can we use this hardness assumption to make asymmetric cryptosystem?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40543" y="2828271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31280" y="2746080"/>
              <a:ext cx="6419880" cy="2021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280" y="2736000"/>
                <a:ext cx="6438240" cy="20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164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Dual-EC PRNG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5" y="1007421"/>
            <a:ext cx="4961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physical 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167204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94714" y="271798"/>
            <a:ext cx="2199806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are points on an </a:t>
            </a:r>
            <a:r>
              <a:rPr lang="en-US" sz="2800" b="1" dirty="0" smtClean="0"/>
              <a:t>elliptic curve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167204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8314" y="298846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95880" y="112320"/>
              <a:ext cx="7549200" cy="3818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40" y="105480"/>
                <a:ext cx="7566120" cy="38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95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943896" y="1682149"/>
            <a:ext cx="3120243" cy="857250"/>
          </a:xfrm>
        </p:spPr>
        <p:txBody>
          <a:bodyPr>
            <a:noAutofit/>
          </a:bodyPr>
          <a:lstStyle/>
          <a:p>
            <a:r>
              <a:rPr lang="en-US" sz="3600" dirty="0" smtClean="0"/>
              <a:t>Curve Used by </a:t>
            </a:r>
            <a:br>
              <a:rPr lang="en-US" sz="3600" dirty="0" smtClean="0"/>
            </a:br>
            <a:r>
              <a:rPr lang="en-US" sz="3600" dirty="0" smtClean="0"/>
              <a:t>Dual-EC PRNG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52206" y="177631"/>
            <a:ext cx="7767460" cy="33547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NIST P-256</a:t>
            </a:r>
            <a:endParaRPr lang="en-US" sz="3600" dirty="0" smtClean="0"/>
          </a:p>
          <a:p>
            <a:r>
              <a:rPr lang="es-ES_tradnl" sz="2000" dirty="0"/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y</a:t>
            </a:r>
            <a:r>
              <a:rPr lang="es-ES_tradnl" sz="4400" baseline="30000" dirty="0" smtClean="0">
                <a:latin typeface="Cambria Math"/>
                <a:cs typeface="Cambria Math"/>
              </a:rPr>
              <a:t>2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= </a:t>
            </a:r>
            <a:r>
              <a:rPr lang="es-ES_tradnl" sz="4400" i="1" dirty="0" smtClean="0">
                <a:latin typeface="Cambria Math"/>
                <a:cs typeface="Cambria Math"/>
              </a:rPr>
              <a:t>x</a:t>
            </a:r>
            <a:r>
              <a:rPr lang="es-ES_tradnl" sz="4400" baseline="30000" dirty="0" smtClean="0">
                <a:latin typeface="Cambria Math"/>
                <a:cs typeface="Cambria Math"/>
              </a:rPr>
              <a:t>3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dirty="0">
                <a:latin typeface="Cambria Math"/>
                <a:cs typeface="Cambria Math"/>
              </a:rPr>
              <a:t>+ </a:t>
            </a:r>
            <a:r>
              <a:rPr lang="es-ES_tradnl" sz="4400" i="1" dirty="0" err="1">
                <a:latin typeface="Cambria Math"/>
                <a:cs typeface="Cambria Math"/>
              </a:rPr>
              <a:t>ax</a:t>
            </a:r>
            <a:r>
              <a:rPr lang="es-ES_tradnl" sz="4400" dirty="0">
                <a:latin typeface="Cambria Math"/>
                <a:cs typeface="Cambria Math"/>
              </a:rPr>
              <a:t> + </a:t>
            </a:r>
            <a:r>
              <a:rPr lang="es-ES_tradnl" sz="4400" i="1" dirty="0" smtClean="0">
                <a:latin typeface="Cambria Math"/>
                <a:cs typeface="Cambria Math"/>
              </a:rPr>
              <a:t>b</a:t>
            </a:r>
            <a:r>
              <a:rPr lang="es-ES_tradnl" sz="4400" dirty="0" smtClean="0">
                <a:latin typeface="Cambria Math"/>
                <a:cs typeface="Cambria Math"/>
              </a:rPr>
              <a:t> (</a:t>
            </a:r>
            <a:r>
              <a:rPr lang="es-ES_tradnl" sz="4400" dirty="0" err="1" smtClean="0">
                <a:latin typeface="Cambria Math"/>
                <a:cs typeface="Cambria Math"/>
              </a:rPr>
              <a:t>mod</a:t>
            </a:r>
            <a:r>
              <a:rPr lang="es-ES_tradnl" sz="4400" dirty="0" smtClean="0">
                <a:latin typeface="Cambria Math"/>
                <a:cs typeface="Cambria Math"/>
              </a:rPr>
              <a:t> </a:t>
            </a:r>
            <a:r>
              <a:rPr lang="es-ES_tradnl" sz="4400" i="1" dirty="0" smtClean="0">
                <a:latin typeface="Cambria Math"/>
                <a:cs typeface="Cambria Math"/>
              </a:rPr>
              <a:t>p</a:t>
            </a:r>
            <a:r>
              <a:rPr lang="es-ES_tradnl" sz="4400" dirty="0" smtClean="0">
                <a:latin typeface="Cambria Math"/>
                <a:cs typeface="Cambria Math"/>
              </a:rPr>
              <a:t>)</a:t>
            </a:r>
            <a:endParaRPr lang="en-US" sz="4400" dirty="0"/>
          </a:p>
          <a:p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= 2</a:t>
            </a:r>
            <a:r>
              <a:rPr lang="en-US" sz="4400" baseline="30000" dirty="0" smtClean="0">
                <a:latin typeface="Cambria Math"/>
                <a:cs typeface="Cambria Math"/>
              </a:rPr>
              <a:t>256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</a:t>
            </a:r>
            <a:r>
              <a:rPr lang="en-US" sz="4400" dirty="0" smtClean="0">
                <a:latin typeface="Cambria Math"/>
                <a:cs typeface="Cambria Math"/>
              </a:rPr>
              <a:t>2</a:t>
            </a:r>
            <a:r>
              <a:rPr lang="en-US" sz="4400" baseline="30000" dirty="0" smtClean="0">
                <a:latin typeface="Cambria Math"/>
                <a:cs typeface="Cambria Math"/>
              </a:rPr>
              <a:t>224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+ 2</a:t>
            </a:r>
            <a:r>
              <a:rPr lang="en-US" sz="4400" baseline="30000" dirty="0">
                <a:latin typeface="Cambria Math"/>
                <a:cs typeface="Cambria Math"/>
              </a:rPr>
              <a:t>192</a:t>
            </a:r>
            <a:r>
              <a:rPr lang="en-US" sz="4400" dirty="0">
                <a:latin typeface="Cambria Math"/>
                <a:cs typeface="Cambria Math"/>
              </a:rPr>
              <a:t> + 2</a:t>
            </a:r>
            <a:r>
              <a:rPr lang="en-US" sz="4400" baseline="30000" dirty="0">
                <a:latin typeface="Cambria Math"/>
                <a:cs typeface="Cambria Math"/>
              </a:rPr>
              <a:t>96</a:t>
            </a:r>
            <a:r>
              <a:rPr lang="en-US" sz="4400" dirty="0">
                <a:latin typeface="Cambria Math"/>
                <a:cs typeface="Cambria Math"/>
              </a:rPr>
              <a:t> − </a:t>
            </a:r>
            <a:r>
              <a:rPr lang="en-US" sz="4400" dirty="0" smtClean="0">
                <a:latin typeface="Cambria Math"/>
                <a:cs typeface="Cambria Math"/>
              </a:rPr>
              <a:t>1</a:t>
            </a:r>
          </a:p>
          <a:p>
            <a:r>
              <a:rPr lang="en-US" sz="4400" i="1" dirty="0">
                <a:latin typeface="Cambria Math"/>
                <a:cs typeface="Cambria Math"/>
              </a:rPr>
              <a:t>a</a:t>
            </a:r>
            <a:r>
              <a:rPr lang="en-US" sz="4400" dirty="0">
                <a:latin typeface="Cambria Math"/>
                <a:cs typeface="Cambria Math"/>
              </a:rPr>
              <a:t> = </a:t>
            </a:r>
            <a:r>
              <a:rPr lang="en-US" sz="4400" i="1" dirty="0" smtClean="0">
                <a:latin typeface="Cambria Math"/>
                <a:cs typeface="Cambria Math"/>
              </a:rPr>
              <a:t>p</a:t>
            </a:r>
            <a:r>
              <a:rPr lang="en-US" sz="4400" dirty="0" smtClean="0">
                <a:latin typeface="Cambria Math"/>
                <a:cs typeface="Cambria Math"/>
              </a:rPr>
              <a:t> </a:t>
            </a:r>
            <a:r>
              <a:rPr lang="en-US" sz="4400" dirty="0">
                <a:latin typeface="Cambria Math"/>
                <a:cs typeface="Cambria Math"/>
              </a:rPr>
              <a:t>− </a:t>
            </a:r>
            <a:r>
              <a:rPr lang="en-US" sz="4400" dirty="0" smtClean="0">
                <a:latin typeface="Cambria Math"/>
                <a:cs typeface="Cambria Math"/>
              </a:rPr>
              <a:t>3</a:t>
            </a:r>
          </a:p>
          <a:p>
            <a:r>
              <a:rPr lang="en-US" sz="4400" i="1" dirty="0">
                <a:latin typeface="Cambria Math"/>
                <a:cs typeface="Cambria Math"/>
              </a:rPr>
              <a:t>b</a:t>
            </a:r>
            <a:r>
              <a:rPr lang="en-US" sz="4400" dirty="0">
                <a:latin typeface="Cambria Math"/>
                <a:cs typeface="Cambria Math"/>
              </a:rPr>
              <a:t> =</a:t>
            </a:r>
            <a:r>
              <a:rPr lang="en-US" sz="2000" dirty="0">
                <a:latin typeface="Cambria Math"/>
                <a:cs typeface="Cambria Math"/>
              </a:rPr>
              <a:t> </a:t>
            </a:r>
            <a:r>
              <a:rPr lang="en-US" sz="1200" dirty="0" smtClean="0">
                <a:latin typeface="Cambria Math"/>
                <a:cs typeface="Cambria Math"/>
              </a:rPr>
              <a:t>41058363725152142129326129780047268409114441015993725554835256314039467401291</a:t>
            </a:r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831" y="3854572"/>
            <a:ext cx="809914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Elliptic curve operations are </a:t>
            </a:r>
            <a:r>
              <a:rPr lang="en-US" sz="2400" b="1" dirty="0" smtClean="0"/>
              <a:t>expensive</a:t>
            </a:r>
            <a:r>
              <a:rPr lang="en-US" sz="2400" dirty="0" smtClean="0"/>
              <a:t>!  Dual-EC PRNG is 1000</a:t>
            </a:r>
            <a:r>
              <a:rPr lang="en-US" sz="2400" i="1" dirty="0" smtClean="0"/>
              <a:t>x</a:t>
            </a:r>
            <a:r>
              <a:rPr lang="en-US" sz="2400" dirty="0" smtClean="0"/>
              <a:t> slower than strong PRNG’s built using symmetric ciphers. 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32280" y="1544400"/>
              <a:ext cx="269280" cy="1267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280" y="1538280"/>
                <a:ext cx="283320" cy="12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48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Elliptic Curves for PRNG?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Easier to plant a back-door in it than designs based on symmetric ciphers</a:t>
            </a:r>
            <a:endParaRPr lang="en-US" dirty="0" smtClean="0"/>
          </a:p>
          <a:p>
            <a:r>
              <a:rPr lang="en-US" dirty="0" smtClean="0"/>
              <a:t>Can be used to provide</a:t>
            </a:r>
            <a:r>
              <a:rPr lang="en-US" b="1" dirty="0" smtClean="0"/>
              <a:t> provable security properties based on number theory: hardness of discrete log on elliptic curves</a:t>
            </a:r>
          </a:p>
          <a:p>
            <a:pPr lvl="1"/>
            <a:r>
              <a:rPr lang="en-US" dirty="0" smtClean="0"/>
              <a:t>But not done for Dual EC PRNG</a:t>
            </a:r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9160" y="1202760"/>
              <a:ext cx="587520" cy="3219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720" y="1198080"/>
                <a:ext cx="604440" cy="32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800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Dual-EC PRNG </a:t>
            </a:r>
            <a:endParaRPr lang="en-US" sz="31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4239" y="1258247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83461" y="1935356"/>
            <a:ext cx="227735" cy="2473106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6" y="1007421"/>
            <a:ext cx="3354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r>
              <a:rPr lang="en-US" sz="3600" dirty="0" smtClean="0"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cs typeface="Cambria Math"/>
                <a:sym typeface="Wingdings"/>
              </a:rPr>
              <a:t>randomness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012997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Update Internal State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370287" y="995689"/>
            <a:ext cx="3605274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are (random?) points on </a:t>
            </a:r>
            <a:r>
              <a:rPr lang="en-US" sz="2800" b="1" dirty="0" smtClean="0"/>
              <a:t>P-256</a:t>
            </a:r>
            <a:r>
              <a:rPr lang="en-US" sz="2800" dirty="0" smtClean="0"/>
              <a:t>.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012997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Generate Output </a:t>
            </a:r>
            <a:r>
              <a:rPr lang="en-US" sz="3200" b="1" dirty="0"/>
              <a:t>B</a:t>
            </a:r>
            <a:r>
              <a:rPr lang="en-US" sz="3200" b="1" dirty="0" smtClean="0"/>
              <a:t>its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90598" y="2734876"/>
            <a:ext cx="582853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x-coordinate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28560" y="1254960"/>
              <a:ext cx="5713560" cy="1394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9920" y="1247040"/>
                <a:ext cx="573264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676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 descr="Screen Shot 2015-01-26 at 10.4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4" y="199571"/>
            <a:ext cx="7442973" cy="4567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92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Screen Shot 2015-01-26 at 10.4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4" y="199571"/>
            <a:ext cx="7442973" cy="4567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6 at 10.44.35 AM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71" y="774278"/>
            <a:ext cx="6098077" cy="369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575080" y="4025160"/>
              <a:ext cx="456480" cy="26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9320" y="4015800"/>
                <a:ext cx="46584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34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4" y="232673"/>
            <a:ext cx="6582156" cy="343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9628" y="4068215"/>
            <a:ext cx="8644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OpenSSL</a:t>
            </a:r>
            <a:r>
              <a:rPr lang="en-US" sz="2800" dirty="0">
                <a:solidFill>
                  <a:srgbClr val="FFFF00"/>
                </a:solidFill>
              </a:rPr>
              <a:t>-</a:t>
            </a:r>
            <a:r>
              <a:rPr lang="en-US" sz="2800" dirty="0" smtClean="0">
                <a:solidFill>
                  <a:srgbClr val="FFFF00"/>
                </a:solidFill>
              </a:rPr>
              <a:t>FIPS Implementation (using NIST P and Q values)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3729661"/>
            <a:ext cx="264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</a:rPr>
              <a:t>Image credit: </a:t>
            </a:r>
            <a:r>
              <a:rPr lang="en-US" sz="1600" dirty="0" smtClean="0">
                <a:hlinkClick r:id="rId3"/>
              </a:rPr>
              <a:t>Matthew Green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52280" y="2780640"/>
              <a:ext cx="756000" cy="3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000" y="2771280"/>
                <a:ext cx="77364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53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484" y="810148"/>
            <a:ext cx="4651940" cy="3462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150" y="133779"/>
            <a:ext cx="484730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“Rump session” talk at CRYPTO 2007:</a:t>
            </a:r>
            <a:endParaRPr lang="en-US" sz="2400" dirty="0"/>
          </a:p>
        </p:txBody>
      </p:sp>
      <p:pic>
        <p:nvPicPr>
          <p:cNvPr id="8" name="Picture 7" descr="Screen Shot 2013-10-09 at 9.28.21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973" r="1935" b="3966"/>
          <a:stretch/>
        </p:blipFill>
        <p:spPr>
          <a:xfrm>
            <a:off x="5451351" y="595444"/>
            <a:ext cx="3333483" cy="245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698840" y="2064600"/>
              <a:ext cx="3038400" cy="6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0920" y="2053800"/>
                <a:ext cx="305280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35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Back Door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P</a:t>
            </a:r>
            <a:r>
              <a:rPr lang="en-US" dirty="0" smtClean="0"/>
              <a:t> and </a:t>
            </a:r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are points on the curve</a:t>
            </a:r>
          </a:p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P</a:t>
            </a:r>
            <a:r>
              <a:rPr lang="en-US" dirty="0" smtClean="0"/>
              <a:t> is a generator of the curve</a:t>
            </a:r>
          </a:p>
          <a:p>
            <a:pPr marL="0" indent="0">
              <a:buNone/>
            </a:pPr>
            <a:r>
              <a:rPr lang="en-US" dirty="0" smtClean="0"/>
              <a:t>	All points on curve are </a:t>
            </a:r>
            <a:r>
              <a:rPr lang="en-US" i="1" dirty="0" err="1" smtClean="0">
                <a:latin typeface="Cambria Math"/>
                <a:cs typeface="Cambria Math"/>
              </a:rPr>
              <a:t>kP</a:t>
            </a:r>
            <a:r>
              <a:rPr lang="en-US" dirty="0" smtClean="0"/>
              <a:t> for some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endParaRPr lang="en-US" i="1" dirty="0">
              <a:latin typeface="Cambria Math"/>
              <a:cs typeface="Cambria Math"/>
            </a:endParaRP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urve is prime order: </a:t>
            </a:r>
            <a:r>
              <a:rPr lang="en-US" i="1" dirty="0" smtClean="0">
                <a:latin typeface="Cambria Math"/>
                <a:cs typeface="Cambria Math"/>
              </a:rPr>
              <a:t>P </a:t>
            </a:r>
            <a:r>
              <a:rPr lang="en-US" dirty="0" smtClean="0">
                <a:latin typeface="Cambria Math"/>
                <a:cs typeface="Cambria Math"/>
              </a:rPr>
              <a:t>=</a:t>
            </a:r>
            <a:r>
              <a:rPr lang="en-US" i="1" dirty="0" smtClean="0">
                <a:latin typeface="Cambria Math"/>
                <a:cs typeface="Cambria Math"/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i="1" dirty="0" err="1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for some </a:t>
            </a:r>
            <a:r>
              <a:rPr lang="en-US" i="1" dirty="0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endParaRPr lang="en-US" i="1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41929" y="3918857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970080" y="3031200"/>
              <a:ext cx="3392640" cy="519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3960" y="3027960"/>
                <a:ext cx="3408120" cy="5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150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3637" y="-163906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308507" y="487555"/>
            <a:ext cx="176439" cy="2473106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89996" y="1312723"/>
            <a:ext cx="582853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</a:t>
            </a:r>
            <a:r>
              <a:rPr lang="en-US" sz="2400" dirty="0" err="1" smtClean="0"/>
              <a:t>coord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957286" y="148111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86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63229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15920" y="1193760"/>
              <a:ext cx="3516480" cy="2187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7640" y="1189440"/>
                <a:ext cx="3538080" cy="21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682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3637" y="-163906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308507" y="487555"/>
            <a:ext cx="176439" cy="2473106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89996" y="1312723"/>
            <a:ext cx="582853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</a:t>
            </a:r>
            <a:r>
              <a:rPr lang="en-US" sz="2400" dirty="0" err="1" smtClean="0"/>
              <a:t>coord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957286" y="148111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39018" y="3167192"/>
            <a:ext cx="6123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 = (</a:t>
            </a:r>
            <a:r>
              <a:rPr lang="en-US" sz="2800" dirty="0" smtClean="0">
                <a:cs typeface="Cambria Math"/>
              </a:rPr>
              <a:t>16 unknown bits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5919" y="2472405"/>
            <a:ext cx="498678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cs typeface="Cambria Math"/>
              </a:rPr>
              <a:t>Points on the curve: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baseline="30000" dirty="0" smtClean="0">
                <a:latin typeface="Cambria Math"/>
                <a:cs typeface="Cambria Math"/>
              </a:rPr>
              <a:t>2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baseline="30000" dirty="0" smtClean="0">
                <a:latin typeface="Cambria Math"/>
                <a:cs typeface="Cambria Math"/>
              </a:rPr>
              <a:t>3</a:t>
            </a:r>
            <a:r>
              <a:rPr lang="en-US" sz="2000" dirty="0" smtClean="0">
                <a:latin typeface="Cambria Math"/>
                <a:cs typeface="Cambria Math"/>
              </a:rPr>
              <a:t> – 3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+ </a:t>
            </a:r>
            <a:r>
              <a:rPr lang="en-US" sz="2000" i="1" dirty="0" smtClean="0">
                <a:latin typeface="Cambria Math"/>
                <a:cs typeface="Cambria Math"/>
              </a:rPr>
              <a:t>b</a:t>
            </a:r>
            <a:r>
              <a:rPr lang="en-US" sz="2000" dirty="0" smtClean="0">
                <a:latin typeface="Cambria Math"/>
                <a:cs typeface="Cambria Math"/>
              </a:rPr>
              <a:t> (mod </a:t>
            </a:r>
            <a:r>
              <a:rPr lang="en-US" sz="2000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88800" y="2284920"/>
              <a:ext cx="5797800" cy="1775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5840" y="2273760"/>
                <a:ext cx="5817240" cy="17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33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654277"/>
            <a:ext cx="51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i</a:t>
            </a:r>
            <a:endParaRPr lang="en-US" sz="3600" baseline="-25000" dirty="0"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82045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13637" y="-499186"/>
            <a:ext cx="166180" cy="2473106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308507" y="152275"/>
            <a:ext cx="176439" cy="2473106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-187169"/>
            <a:ext cx="5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latin typeface="Cambria Math"/>
                <a:cs typeface="Cambria Math"/>
              </a:rPr>
              <a:t>0</a:t>
            </a:r>
            <a:endParaRPr lang="en-US" sz="3600" dirty="0"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10878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89996" y="977443"/>
            <a:ext cx="582853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29762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30612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least significant bits of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err="1" smtClean="0"/>
              <a:t>’s</a:t>
            </a:r>
            <a:r>
              <a:rPr lang="en-US" sz="2400" dirty="0" smtClean="0"/>
              <a:t> x-</a:t>
            </a:r>
            <a:r>
              <a:rPr lang="en-US" sz="2400" dirty="0" err="1" smtClean="0"/>
              <a:t>coord</a:t>
            </a:r>
            <a:endParaRPr lang="en-US" sz="2400" dirty="0"/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25824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65649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079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758809" y="72702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39018" y="2397582"/>
            <a:ext cx="6123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 = (</a:t>
            </a:r>
            <a:r>
              <a:rPr lang="en-US" sz="2800" dirty="0" smtClean="0">
                <a:cs typeface="Cambria Math"/>
              </a:rPr>
              <a:t>16 unknown bits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endParaRPr lang="en-US" sz="2800" dirty="0">
              <a:latin typeface="Cambria Math"/>
              <a:cs typeface="Cambria Math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5919" y="1964405"/>
            <a:ext cx="498678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cs typeface="Cambria Math"/>
              </a:rPr>
              <a:t>Points on the curve: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baseline="30000" dirty="0" smtClean="0">
                <a:latin typeface="Cambria Math"/>
                <a:cs typeface="Cambria Math"/>
              </a:rPr>
              <a:t>2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baseline="30000" dirty="0" smtClean="0">
                <a:latin typeface="Cambria Math"/>
                <a:cs typeface="Cambria Math"/>
              </a:rPr>
              <a:t>3</a:t>
            </a:r>
            <a:r>
              <a:rPr lang="en-US" sz="2000" dirty="0" smtClean="0">
                <a:latin typeface="Cambria Math"/>
                <a:cs typeface="Cambria Math"/>
              </a:rPr>
              <a:t> – 3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+ </a:t>
            </a:r>
            <a:r>
              <a:rPr lang="en-US" sz="2000" i="1" dirty="0" smtClean="0">
                <a:latin typeface="Cambria Math"/>
                <a:cs typeface="Cambria Math"/>
              </a:rPr>
              <a:t>b</a:t>
            </a:r>
            <a:r>
              <a:rPr lang="en-US" sz="2000" dirty="0" smtClean="0">
                <a:latin typeface="Cambria Math"/>
                <a:cs typeface="Cambria Math"/>
              </a:rPr>
              <a:t> (mod </a:t>
            </a:r>
            <a:r>
              <a:rPr lang="en-US" sz="2000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919" y="3074286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00046" y="3614863"/>
            <a:ext cx="2917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How expensive is this?</a:t>
            </a:r>
          </a:p>
          <a:p>
            <a:r>
              <a:rPr lang="en-US" i="1" dirty="0" smtClean="0"/>
              <a:t>How many are on the curve?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98320" y="4026960"/>
              <a:ext cx="374400" cy="88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440" y="4017600"/>
                <a:ext cx="396360" cy="9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76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939" y="262063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343150"/>
            <a:ext cx="2763296" cy="543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 </a:t>
            </a:r>
            <a:r>
              <a:rPr lang="en-US" sz="3200" baseline="-25000" dirty="0">
                <a:latin typeface="Cambria Math"/>
                <a:cs typeface="Cambria Math"/>
              </a:rPr>
              <a:t>+1</a:t>
            </a:r>
            <a:r>
              <a:rPr lang="en-US" sz="3200" i="1" dirty="0">
                <a:latin typeface="Cambria Math"/>
                <a:cs typeface="Cambria Math"/>
              </a:rPr>
              <a:t>= </a:t>
            </a:r>
            <a:r>
              <a:rPr lang="en-US" sz="3200" i="1" dirty="0" err="1">
                <a:latin typeface="Cambria Math"/>
                <a:cs typeface="Cambria Math"/>
              </a:rPr>
              <a:t>φ</a:t>
            </a:r>
            <a:r>
              <a:rPr lang="en-US" sz="3200" dirty="0">
                <a:latin typeface="Cambria Math"/>
                <a:cs typeface="Cambria Math"/>
              </a:rPr>
              <a:t>(</a:t>
            </a: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</a:t>
            </a:r>
            <a:r>
              <a:rPr lang="en-US" sz="3200" baseline="-25000" dirty="0">
                <a:latin typeface="Cambria Math"/>
                <a:cs typeface="Cambria Math"/>
              </a:rPr>
              <a:t> </a:t>
            </a:r>
            <a:r>
              <a:rPr lang="en-US" sz="3200" dirty="0">
                <a:latin typeface="Cambria Math"/>
                <a:cs typeface="Cambria Math"/>
              </a:rPr>
              <a:t>×</a:t>
            </a:r>
            <a:r>
              <a:rPr lang="en-US" sz="3200" i="1" dirty="0">
                <a:latin typeface="Cambria Math"/>
                <a:cs typeface="Cambria Math"/>
              </a:rPr>
              <a:t>P</a:t>
            </a:r>
            <a:r>
              <a:rPr lang="en-US" sz="32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5813032" y="2419350"/>
            <a:ext cx="2153278" cy="487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i="1" dirty="0" err="1">
                <a:latin typeface="Cambria Math"/>
                <a:cs typeface="Cambria Math"/>
              </a:rPr>
              <a:t>r</a:t>
            </a:r>
            <a:r>
              <a:rPr lang="en-US" sz="2800" i="1" baseline="-25000" dirty="0" err="1">
                <a:latin typeface="Cambria Math"/>
                <a:cs typeface="Cambria Math"/>
              </a:rPr>
              <a:t>i</a:t>
            </a:r>
            <a:r>
              <a:rPr lang="en-US" sz="2800" i="1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=</a:t>
            </a:r>
            <a:r>
              <a:rPr lang="en-US" sz="2800" i="1" dirty="0">
                <a:latin typeface="Cambria Math"/>
                <a:cs typeface="Cambria Math"/>
              </a:rPr>
              <a:t> </a:t>
            </a:r>
            <a:r>
              <a:rPr lang="en-US" sz="2800" i="1" dirty="0" err="1">
                <a:latin typeface="Cambria Math"/>
                <a:cs typeface="Cambria Math"/>
              </a:rPr>
              <a:t>φ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latin typeface="Cambria Math"/>
                <a:cs typeface="Cambria Math"/>
              </a:rPr>
              <a:t>i</a:t>
            </a:r>
            <a:r>
              <a:rPr lang="en-US" sz="2800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>
                <a:latin typeface="Cambria Math"/>
                <a:cs typeface="Cambria Math"/>
              </a:rPr>
              <a:t>Q</a:t>
            </a:r>
            <a:r>
              <a:rPr lang="en-US" sz="28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301480" y="974844"/>
            <a:ext cx="1569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Cambria Math"/>
                <a:cs typeface="Cambria Math"/>
              </a:rPr>
              <a:t>P </a:t>
            </a:r>
            <a:r>
              <a:rPr lang="en-US" sz="3600" dirty="0">
                <a:latin typeface="Cambria Math"/>
                <a:cs typeface="Cambria Math"/>
              </a:rPr>
              <a:t>=</a:t>
            </a:r>
            <a:r>
              <a:rPr lang="en-US" sz="3600" i="1" dirty="0">
                <a:latin typeface="Cambria Math"/>
                <a:cs typeface="Cambria Math"/>
              </a:rPr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latin typeface="Cambria Math"/>
                <a:cs typeface="Cambria Math"/>
              </a:rPr>
              <a:t>Q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939" y="262063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343150"/>
            <a:ext cx="2763296" cy="543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 </a:t>
            </a:r>
            <a:r>
              <a:rPr lang="en-US" sz="3200" baseline="-25000" dirty="0">
                <a:latin typeface="Cambria Math"/>
                <a:cs typeface="Cambria Math"/>
              </a:rPr>
              <a:t>+1</a:t>
            </a:r>
            <a:r>
              <a:rPr lang="en-US" sz="3200" i="1" dirty="0">
                <a:latin typeface="Cambria Math"/>
                <a:cs typeface="Cambria Math"/>
              </a:rPr>
              <a:t>= </a:t>
            </a:r>
            <a:r>
              <a:rPr lang="en-US" sz="3200" i="1" dirty="0" err="1">
                <a:latin typeface="Cambria Math"/>
                <a:cs typeface="Cambria Math"/>
              </a:rPr>
              <a:t>φ</a:t>
            </a:r>
            <a:r>
              <a:rPr lang="en-US" sz="3200" dirty="0">
                <a:latin typeface="Cambria Math"/>
                <a:cs typeface="Cambria Math"/>
              </a:rPr>
              <a:t>(</a:t>
            </a:r>
            <a:r>
              <a:rPr lang="en-US" sz="3200" i="1" dirty="0">
                <a:latin typeface="Cambria Math"/>
                <a:cs typeface="Cambria Math"/>
              </a:rPr>
              <a:t>s</a:t>
            </a:r>
            <a:r>
              <a:rPr lang="en-US" sz="3200" i="1" baseline="-25000" dirty="0">
                <a:latin typeface="Cambria Math"/>
                <a:cs typeface="Cambria Math"/>
              </a:rPr>
              <a:t>i</a:t>
            </a:r>
            <a:r>
              <a:rPr lang="en-US" sz="3200" baseline="-25000" dirty="0">
                <a:latin typeface="Cambria Math"/>
                <a:cs typeface="Cambria Math"/>
              </a:rPr>
              <a:t> </a:t>
            </a:r>
            <a:r>
              <a:rPr lang="en-US" sz="3200" dirty="0">
                <a:latin typeface="Cambria Math"/>
                <a:cs typeface="Cambria Math"/>
              </a:rPr>
              <a:t>×</a:t>
            </a:r>
            <a:r>
              <a:rPr lang="en-US" sz="3200" i="1" dirty="0">
                <a:latin typeface="Cambria Math"/>
                <a:cs typeface="Cambria Math"/>
              </a:rPr>
              <a:t>P</a:t>
            </a:r>
            <a:r>
              <a:rPr lang="en-US" sz="32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5813032" y="2419350"/>
            <a:ext cx="2153278" cy="487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i="1" dirty="0" err="1">
                <a:latin typeface="Cambria Math"/>
                <a:cs typeface="Cambria Math"/>
              </a:rPr>
              <a:t>r</a:t>
            </a:r>
            <a:r>
              <a:rPr lang="en-US" sz="2800" i="1" baseline="-25000" dirty="0" err="1">
                <a:latin typeface="Cambria Math"/>
                <a:cs typeface="Cambria Math"/>
              </a:rPr>
              <a:t>i</a:t>
            </a:r>
            <a:r>
              <a:rPr lang="en-US" sz="2800" i="1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=</a:t>
            </a:r>
            <a:r>
              <a:rPr lang="en-US" sz="2800" i="1" dirty="0">
                <a:latin typeface="Cambria Math"/>
                <a:cs typeface="Cambria Math"/>
              </a:rPr>
              <a:t> </a:t>
            </a:r>
            <a:r>
              <a:rPr lang="en-US" sz="2800" i="1" dirty="0" err="1">
                <a:latin typeface="Cambria Math"/>
                <a:cs typeface="Cambria Math"/>
              </a:rPr>
              <a:t>φ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latin typeface="Cambria Math"/>
                <a:cs typeface="Cambria Math"/>
              </a:rPr>
              <a:t>i</a:t>
            </a:r>
            <a:r>
              <a:rPr lang="en-US" sz="2800" baseline="-25000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>
                <a:latin typeface="Cambria Math"/>
                <a:cs typeface="Cambria Math"/>
              </a:rPr>
              <a:t>Q</a:t>
            </a:r>
            <a:r>
              <a:rPr lang="en-US" sz="28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301480" y="974844"/>
            <a:ext cx="1569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Cambria Math"/>
                <a:cs typeface="Cambria Math"/>
              </a:rPr>
              <a:t>P </a:t>
            </a:r>
            <a:r>
              <a:rPr lang="en-US" sz="3600" dirty="0">
                <a:latin typeface="Cambria Math"/>
                <a:cs typeface="Cambria Math"/>
              </a:rPr>
              <a:t>=</a:t>
            </a:r>
            <a:r>
              <a:rPr lang="en-US" sz="3600" i="1" dirty="0">
                <a:latin typeface="Cambria Math"/>
                <a:cs typeface="Cambria Math"/>
              </a:rPr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latin typeface="Cambria Math"/>
                <a:cs typeface="Cambria Math"/>
              </a:rPr>
              <a:t>Q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939" y="3159760"/>
            <a:ext cx="7804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A</a:t>
            </a:r>
            <a:r>
              <a:rPr lang="en-US" sz="2800" dirty="0" smtClean="0"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latin typeface="Cambria Math"/>
                <a:cs typeface="Cambria Math"/>
              </a:rPr>
              <a:t>x</a:t>
            </a:r>
            <a:r>
              <a:rPr lang="en-US" sz="2800" dirty="0" smtClean="0">
                <a:latin typeface="Cambria Math"/>
                <a:cs typeface="Cambria Math"/>
              </a:rPr>
              <a:t>, </a:t>
            </a:r>
            <a:r>
              <a:rPr lang="en-US" sz="2800" i="1" dirty="0" smtClean="0">
                <a:latin typeface="Cambria Math"/>
                <a:cs typeface="Cambria Math"/>
              </a:rPr>
              <a:t>y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 smtClean="0">
                <a:latin typeface="Cambria Math"/>
                <a:cs typeface="Cambria Math"/>
              </a:rPr>
              <a:t>Q  		</a:t>
            </a:r>
            <a:r>
              <a:rPr lang="en-US" sz="2800" dirty="0">
                <a:cs typeface="Cambria Math"/>
              </a:rPr>
              <a:t>guessed point on curve  </a:t>
            </a:r>
            <a:endParaRPr lang="en-US" sz="2800" i="1" dirty="0" smtClean="0">
              <a:latin typeface="Cambria Math"/>
              <a:cs typeface="Cambria Math"/>
            </a:endParaRPr>
          </a:p>
          <a:p>
            <a:r>
              <a:rPr lang="en-US" sz="2800" i="1" dirty="0" err="1" smtClean="0">
                <a:latin typeface="Cambria Math"/>
                <a:cs typeface="Cambria Math"/>
              </a:rPr>
              <a:t>φ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e </a:t>
            </a:r>
            <a:r>
              <a:rPr lang="en-US" sz="2800" dirty="0" smtClean="0">
                <a:latin typeface="Cambria Math"/>
                <a:cs typeface="Cambria Math"/>
              </a:rPr>
              <a:t>× </a:t>
            </a:r>
            <a:r>
              <a:rPr lang="en-US" sz="2800" i="1" dirty="0" smtClean="0">
                <a:latin typeface="Cambria Math"/>
                <a:cs typeface="Cambria Math"/>
              </a:rPr>
              <a:t>A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 err="1" smtClean="0">
                <a:latin typeface="Cambria Math"/>
                <a:cs typeface="Cambria Math"/>
              </a:rPr>
              <a:t>φ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e </a:t>
            </a:r>
            <a:r>
              <a:rPr lang="en-US" sz="2800" dirty="0" smtClean="0">
                <a:latin typeface="Cambria Math"/>
                <a:cs typeface="Cambria Math"/>
              </a:rPr>
              <a:t>×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>
                <a:latin typeface="Cambria Math"/>
                <a:cs typeface="Cambria Math"/>
              </a:rPr>
              <a:t>Q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 err="1">
                <a:latin typeface="Cambria Math"/>
                <a:cs typeface="Cambria Math"/>
              </a:rPr>
              <a:t>φ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baseline="-25000" dirty="0" smtClean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×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 = 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latin typeface="Cambria Math"/>
                <a:cs typeface="Cambria Math"/>
              </a:rPr>
              <a:t>i </a:t>
            </a:r>
            <a:r>
              <a:rPr lang="en-US" sz="2800" baseline="-25000" dirty="0">
                <a:latin typeface="Cambria Math"/>
                <a:cs typeface="Cambria Math"/>
              </a:rPr>
              <a:t>+1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75921" y="4305598"/>
            <a:ext cx="839216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One output is enough to learn internal state (if you know </a:t>
            </a:r>
            <a:r>
              <a:rPr lang="en-US" sz="2400" i="1" dirty="0" smtClean="0">
                <a:latin typeface="Cambria Math"/>
                <a:cs typeface="Cambria Math"/>
              </a:rPr>
              <a:t>e</a:t>
            </a:r>
            <a:r>
              <a:rPr lang="en-US" sz="2400" dirty="0" smtClean="0"/>
              <a:t>)!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10200" y="3523680"/>
              <a:ext cx="5168880" cy="678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800" y="3515760"/>
                <a:ext cx="5186520" cy="6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06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9 at 9.31.03 AM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DDE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52" y="202832"/>
            <a:ext cx="7108316" cy="4648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0554" y="131868"/>
            <a:ext cx="4721214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 smtClean="0"/>
              <a:t>Shumow</a:t>
            </a:r>
            <a:r>
              <a:rPr lang="en-US" sz="2400" dirty="0" smtClean="0"/>
              <a:t> and Ferguson’s conclusion: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052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6445" y="2433251"/>
            <a:ext cx="3331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 Intelligence Budget Request</a:t>
            </a:r>
          </a:p>
        </p:txBody>
      </p:sp>
      <p:pic>
        <p:nvPicPr>
          <p:cNvPr id="7" name="Picture 6" descr="Screen Shot 2013-10-09 at 9.15.07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333" r="1592" b="23387"/>
          <a:stretch/>
        </p:blipFill>
        <p:spPr>
          <a:xfrm>
            <a:off x="96763" y="81642"/>
            <a:ext cx="6652723" cy="490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438401" y="1600201"/>
            <a:ext cx="6470953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Snowden Leak (5 September 2013)</a:t>
            </a:r>
          </a:p>
          <a:p>
            <a:pPr algn="ctr"/>
            <a:r>
              <a:rPr lang="en-US" sz="2800" b="1" dirty="0" smtClean="0"/>
              <a:t>2013 </a:t>
            </a:r>
            <a:r>
              <a:rPr lang="en-US" sz="2800" b="1" dirty="0"/>
              <a:t>Intelligence Budget </a:t>
            </a:r>
            <a:r>
              <a:rPr lang="en-US" sz="2800" b="1" dirty="0" smtClean="0"/>
              <a:t>Request ($250M)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23520" y="3184200"/>
              <a:ext cx="3379680" cy="1681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3080" y="3173760"/>
                <a:ext cx="3397680" cy="170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58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 descr="Screen Shot 2013-10-09 at 7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4301"/>
            <a:ext cx="8790415" cy="199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09 at 7.45.19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70"/>
          <a:stretch/>
        </p:blipFill>
        <p:spPr>
          <a:xfrm>
            <a:off x="1274181" y="889000"/>
            <a:ext cx="7550520" cy="4002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370160" y="1426320"/>
              <a:ext cx="49957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8280" y="1421640"/>
                <a:ext cx="5012280" cy="33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05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" name="Picture 7" descr="Screen Shot 2013-10-09 at 7.52.2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73" y="247241"/>
            <a:ext cx="6238327" cy="466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3-10-09 at 7.45.19 PM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588" b="85441"/>
          <a:stretch/>
        </p:blipFill>
        <p:spPr>
          <a:xfrm>
            <a:off x="198086" y="125354"/>
            <a:ext cx="7570312" cy="62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86000" y="1990440"/>
              <a:ext cx="7657920" cy="2078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360" y="1980360"/>
                <a:ext cx="7679520" cy="20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81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2 at 8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370502"/>
            <a:ext cx="4990084" cy="26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81" y="119387"/>
            <a:ext cx="4990055" cy="8572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September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 descr="Screen Shot 2013-10-02 at 8.1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8" y="1739819"/>
            <a:ext cx="4244417" cy="302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8.1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" y="2984924"/>
            <a:ext cx="3638658" cy="201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611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1 at 1.06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23834" cy="41356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 descr="Screen Shot 2015-01-21 at 1.06.0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53" y="1699987"/>
            <a:ext cx="4666047" cy="334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61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with Elliptic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63229"/>
            <a:ext cx="847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Parameters: </a:t>
            </a:r>
            <a:r>
              <a:rPr lang="en-US" sz="2400" dirty="0" smtClean="0"/>
              <a:t>curve, </a:t>
            </a:r>
            <a:r>
              <a:rPr lang="en-US" sz="2400" i="1" dirty="0" smtClean="0">
                <a:latin typeface="Cambria Math"/>
                <a:cs typeface="Cambria Math"/>
              </a:rPr>
              <a:t>G</a:t>
            </a:r>
            <a:r>
              <a:rPr lang="en-US" sz="2400" dirty="0" smtClean="0"/>
              <a:t> (a point on curve),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(large)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 such that </a:t>
            </a:r>
            <a:r>
              <a:rPr lang="en-US" sz="2400" i="1" dirty="0" err="1" smtClean="0">
                <a:latin typeface="Cambria Math"/>
                <a:cs typeface="Cambria Math"/>
              </a:rPr>
              <a:t>nG</a:t>
            </a:r>
            <a:r>
              <a:rPr lang="en-US" sz="2400" i="1" dirty="0" smtClean="0">
                <a:latin typeface="Cambria Math"/>
                <a:cs typeface="Cambria Math"/>
              </a:rPr>
              <a:t> = </a:t>
            </a:r>
            <a:r>
              <a:rPr lang="en-US" sz="2400" dirty="0" smtClean="0">
                <a:latin typeface="Cambria Math"/>
                <a:cs typeface="Cambria Math"/>
              </a:rPr>
              <a:t>0</a:t>
            </a:r>
            <a:r>
              <a:rPr lang="en-US" sz="2400" dirty="0" smtClean="0"/>
              <a:t>. </a:t>
            </a:r>
          </a:p>
          <a:p>
            <a:r>
              <a:rPr lang="en-US" sz="2400" b="1" dirty="0" smtClean="0"/>
              <a:t>Key pair: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Private key: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/>
              <a:t> = pick a random integer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400" dirty="0"/>
              <a:t>	P</a:t>
            </a:r>
            <a:r>
              <a:rPr lang="en-US" sz="2400" dirty="0" smtClean="0"/>
              <a:t>ublic key:   point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>
                <a:latin typeface="Cambria Math"/>
                <a:cs typeface="Cambria Math"/>
              </a:rPr>
              <a:t> = 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G</a:t>
            </a:r>
            <a:endParaRPr lang="en-US" sz="2400" i="1" dirty="0" smtClean="0">
              <a:latin typeface="Cambria Math"/>
              <a:cs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002221"/>
            <a:ext cx="58903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Sign</a:t>
            </a:r>
            <a:r>
              <a:rPr lang="en-US" sz="2400" dirty="0" smtClean="0"/>
              <a:t> (sketch): 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pick random integer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400" dirty="0"/>
              <a:t>in </a:t>
            </a:r>
            <a:r>
              <a:rPr lang="en-US" sz="2400" dirty="0">
                <a:latin typeface="Cambria Math"/>
                <a:cs typeface="Cambria Math"/>
              </a:rPr>
              <a:t>[1,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r>
              <a:rPr lang="en-US" sz="2400" dirty="0">
                <a:latin typeface="Cambria Math"/>
                <a:cs typeface="Cambria Math"/>
              </a:rPr>
              <a:t>-1</a:t>
            </a:r>
            <a:r>
              <a:rPr lang="en-US" sz="2400" dirty="0" smtClean="0">
                <a:latin typeface="Cambria Math"/>
                <a:cs typeface="Cambria Math"/>
              </a:rPr>
              <a:t>]</a:t>
            </a:r>
            <a:endParaRPr lang="en-US" sz="24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400" i="1" dirty="0"/>
              <a:t>	</a:t>
            </a:r>
            <a:r>
              <a:rPr lang="en-US" sz="2400" dirty="0" smtClean="0"/>
              <a:t>compute curve point: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y</a:t>
            </a:r>
            <a:r>
              <a:rPr lang="en-US" sz="2400" dirty="0" smtClean="0">
                <a:latin typeface="Cambria Math"/>
                <a:cs typeface="Cambria Math"/>
              </a:rPr>
              <a:t>) = </a:t>
            </a:r>
            <a:r>
              <a:rPr lang="en-US" sz="2400" i="1" dirty="0" err="1" smtClean="0">
                <a:latin typeface="Cambria Math"/>
                <a:cs typeface="Cambria Math"/>
              </a:rPr>
              <a:t>kG</a:t>
            </a:r>
            <a:endParaRPr lang="en-US" sz="2400" i="1" dirty="0" smtClean="0">
              <a:latin typeface="Cambria Math"/>
              <a:cs typeface="Cambria Math"/>
            </a:endParaRPr>
          </a:p>
          <a:p>
            <a:r>
              <a:rPr lang="en-US" sz="2400" i="1" dirty="0"/>
              <a:t>	</a:t>
            </a:r>
            <a:r>
              <a:rPr lang="en-US" sz="2400" dirty="0" smtClean="0"/>
              <a:t>signature =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x</a:t>
            </a:r>
            <a:r>
              <a:rPr lang="en-US" sz="2400" dirty="0" smtClean="0">
                <a:latin typeface="Cambria Math"/>
                <a:cs typeface="Cambria Math"/>
              </a:rPr>
              <a:t> 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400" baseline="30000" dirty="0" smtClean="0">
                <a:latin typeface="Cambria Math"/>
                <a:cs typeface="Cambria Math"/>
              </a:rPr>
              <a:t>-1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400" dirty="0" smtClean="0">
                <a:latin typeface="Cambria Math"/>
                <a:cs typeface="Cambria Math"/>
              </a:rPr>
              <a:t> + </a:t>
            </a:r>
            <a:r>
              <a:rPr lang="en-US" sz="2400" i="1" dirty="0" err="1" smtClean="0">
                <a:latin typeface="Cambria Math"/>
                <a:cs typeface="Cambria Math"/>
              </a:rPr>
              <a:t>r</a:t>
            </a:r>
            <a:r>
              <a:rPr lang="en-US" sz="24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400" dirty="0" smtClean="0">
                <a:latin typeface="Cambria Math"/>
                <a:cs typeface="Cambria Math"/>
              </a:rPr>
              <a:t>) 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endParaRPr lang="en-US" sz="2400" i="1" baseline="300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72840" y="4114440"/>
              <a:ext cx="4082760" cy="94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2400" y="4105800"/>
                <a:ext cx="4101480" cy="9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17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 descr="Screen Shot 2015-01-21 at 1.06.0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" y="101317"/>
            <a:ext cx="3735121" cy="267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965522" y="397888"/>
            <a:ext cx="4721278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With hindsight, NSA should have ceased </a:t>
            </a:r>
            <a:r>
              <a:rPr lang="en-US" dirty="0" smtClean="0"/>
              <a:t>supporting the </a:t>
            </a:r>
            <a:r>
              <a:rPr lang="en-US" dirty="0"/>
              <a:t>dual EC_DRBG algorithm </a:t>
            </a:r>
            <a:r>
              <a:rPr lang="en-US" dirty="0" smtClean="0"/>
              <a:t>immediately after </a:t>
            </a:r>
            <a:r>
              <a:rPr lang="en-US" dirty="0"/>
              <a:t>security researchers discovered the potential</a:t>
            </a:r>
          </a:p>
          <a:p>
            <a:r>
              <a:rPr lang="en-US" dirty="0"/>
              <a:t>for a trapdoor. In truth, I can think of no </a:t>
            </a:r>
            <a:r>
              <a:rPr lang="en-US" dirty="0" smtClean="0"/>
              <a:t>better way </a:t>
            </a:r>
            <a:r>
              <a:rPr lang="en-US" dirty="0"/>
              <a:t>to describe our failure to drop support for </a:t>
            </a:r>
            <a:r>
              <a:rPr lang="en-US" dirty="0" smtClean="0"/>
              <a:t>the </a:t>
            </a:r>
            <a:r>
              <a:rPr lang="en-US" dirty="0" err="1" smtClean="0"/>
              <a:t>Dual_EC_DRBG</a:t>
            </a:r>
            <a:r>
              <a:rPr lang="en-US" dirty="0" smtClean="0"/>
              <a:t> </a:t>
            </a:r>
            <a:r>
              <a:rPr lang="en-US" dirty="0"/>
              <a:t>algorithm as anything other </a:t>
            </a:r>
            <a:r>
              <a:rPr lang="en-US" dirty="0" smtClean="0"/>
              <a:t>than regrettable</a:t>
            </a:r>
            <a:r>
              <a:rPr lang="en-US" dirty="0"/>
              <a:t>. </a:t>
            </a:r>
            <a:r>
              <a:rPr lang="en-US" dirty="0" smtClean="0"/>
              <a:t>…</a:t>
            </a:r>
          </a:p>
          <a:p>
            <a:r>
              <a:rPr lang="en-US" dirty="0"/>
              <a:t> Furthermore, </a:t>
            </a:r>
            <a:r>
              <a:rPr lang="en-US" dirty="0" smtClean="0"/>
              <a:t>we realize </a:t>
            </a:r>
            <a:r>
              <a:rPr lang="en-US" dirty="0"/>
              <a:t>that our advocacy for the </a:t>
            </a:r>
            <a:r>
              <a:rPr lang="en-US" dirty="0" smtClean="0"/>
              <a:t>DUAL_EC_DRBG casts </a:t>
            </a:r>
            <a:r>
              <a:rPr lang="en-US" dirty="0"/>
              <a:t>suspicion on the broader body of work </a:t>
            </a:r>
            <a:r>
              <a:rPr lang="en-US" dirty="0" smtClean="0"/>
              <a:t>NSA has </a:t>
            </a:r>
            <a:r>
              <a:rPr lang="en-US" dirty="0"/>
              <a:t>done to promote secure standards. Indeed</a:t>
            </a:r>
            <a:r>
              <a:rPr lang="en-US" dirty="0" smtClean="0"/>
              <a:t>, some </a:t>
            </a:r>
            <a:r>
              <a:rPr lang="en-US" dirty="0"/>
              <a:t>colleagues have extrapolated this single </a:t>
            </a:r>
            <a:r>
              <a:rPr lang="en-US" dirty="0" smtClean="0"/>
              <a:t>action to </a:t>
            </a:r>
            <a:r>
              <a:rPr lang="en-US" dirty="0"/>
              <a:t>allege that NSA has a broader agenda </a:t>
            </a:r>
            <a:r>
              <a:rPr lang="en-US" dirty="0" smtClean="0"/>
              <a:t>to “</a:t>
            </a:r>
            <a:r>
              <a:rPr lang="en-US" dirty="0"/>
              <a:t>undermine Internet encryption.” </a:t>
            </a:r>
          </a:p>
        </p:txBody>
      </p:sp>
    </p:spTree>
    <p:extLst>
      <p:ext uri="{BB962C8B-B14F-4D97-AF65-F5344CB8AC3E}">
        <p14:creationId xmlns:p14="http://schemas.microsoft.com/office/powerpoint/2010/main" val="212082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4320726" cy="25739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Randomness </a:t>
            </a:r>
            <a:br>
              <a:rPr lang="en-US" dirty="0" smtClean="0"/>
            </a:br>
            <a:r>
              <a:rPr lang="en-US" dirty="0" smtClean="0"/>
              <a:t>for Your Private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12" y="1487377"/>
            <a:ext cx="3105470" cy="31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194764"/>
            <a:ext cx="3425371" cy="2573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Root Key</a:t>
            </a:r>
            <a:endParaRPr lang="en-US" dirty="0"/>
          </a:p>
        </p:txBody>
      </p:sp>
      <p:pic>
        <p:nvPicPr>
          <p:cNvPr id="5" name="Picture 4" descr="Screen Shot 2015-01-25 at 7.2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15" y="275322"/>
            <a:ext cx="4890828" cy="469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23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Key Ceremony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 descr="Screen Shot 2015-01-25 at 7.2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73" y="1340077"/>
            <a:ext cx="4737897" cy="342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1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1 </a:t>
            </a:r>
            <a:r>
              <a:rPr lang="en-US" dirty="0" smtClean="0"/>
              <a:t>is due Friday</a:t>
            </a:r>
          </a:p>
          <a:p>
            <a:pPr marL="0" indent="0">
              <a:buNone/>
            </a:pPr>
            <a:r>
              <a:rPr lang="en-US" dirty="0" smtClean="0"/>
              <a:t>If you haven’t already read Satoshi’s original </a:t>
            </a:r>
            <a:r>
              <a:rPr lang="en-US" dirty="0" err="1" smtClean="0"/>
              <a:t>bitcoin</a:t>
            </a:r>
            <a:r>
              <a:rPr lang="en-US" dirty="0" smtClean="0"/>
              <a:t> paper and Chapter 5, please do before Wednesday’s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91279" y="3403364"/>
            <a:ext cx="307142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Office Hours today!</a:t>
            </a:r>
          </a:p>
          <a:p>
            <a:r>
              <a:rPr lang="en-US" b="1" dirty="0"/>
              <a:t>	</a:t>
            </a:r>
            <a:r>
              <a:rPr lang="en-US" b="1" dirty="0" smtClean="0"/>
              <a:t>Me: now</a:t>
            </a:r>
          </a:p>
          <a:p>
            <a:r>
              <a:rPr lang="en-US" b="1" dirty="0"/>
              <a:t>	</a:t>
            </a:r>
            <a:r>
              <a:rPr lang="en-US" b="1" dirty="0" smtClean="0"/>
              <a:t>Nick: 5-7pm in Rice 442</a:t>
            </a:r>
          </a:p>
          <a:p>
            <a:r>
              <a:rPr lang="en-US" b="1" dirty="0" smtClean="0"/>
              <a:t>Project 1 Due Friday, 11:59pm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368" y="3983166"/>
            <a:ext cx="249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Verify </a:t>
            </a:r>
            <a:r>
              <a:rPr lang="en-US" sz="2400" i="1" dirty="0" smtClean="0">
                <a:latin typeface="Cambria Math"/>
                <a:cs typeface="Cambria Math"/>
              </a:rPr>
              <a:t>Q</a:t>
            </a:r>
            <a:r>
              <a:rPr lang="en-US" sz="2400" dirty="0" smtClean="0"/>
              <a:t> is valid.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40950" y="3843933"/>
            <a:ext cx="1824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is on the curve, </a:t>
            </a:r>
          </a:p>
          <a:p>
            <a:r>
              <a:rPr lang="en-US" i="1" dirty="0" err="1" smtClean="0">
                <a:latin typeface="Cambria Math"/>
                <a:cs typeface="Cambria Math"/>
              </a:rPr>
              <a:t>nQ</a:t>
            </a:r>
            <a:r>
              <a:rPr lang="en-US" dirty="0" smtClean="0"/>
              <a:t> = 0</a:t>
            </a:r>
          </a:p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must not be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063229"/>
            <a:ext cx="847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Parameters: </a:t>
            </a:r>
            <a:r>
              <a:rPr lang="en-US" sz="2000" dirty="0" smtClean="0"/>
              <a:t>curve, </a:t>
            </a:r>
            <a:r>
              <a:rPr lang="en-US" sz="2000" i="1" dirty="0" smtClean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 (a point on curve), (large)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/>
              <a:t> such that </a:t>
            </a:r>
            <a:r>
              <a:rPr lang="en-US" sz="2000" i="1" dirty="0" err="1" smtClean="0">
                <a:latin typeface="Cambria Math"/>
                <a:cs typeface="Cambria Math"/>
              </a:rPr>
              <a:t>nG</a:t>
            </a:r>
            <a:r>
              <a:rPr lang="en-US" sz="2000" i="1" dirty="0" smtClean="0">
                <a:latin typeface="Cambria Math"/>
                <a:cs typeface="Cambria Math"/>
              </a:rPr>
              <a:t> = </a:t>
            </a:r>
            <a:r>
              <a:rPr lang="en-US" sz="2000" dirty="0" smtClean="0">
                <a:latin typeface="Cambria Math"/>
                <a:cs typeface="Cambria Math"/>
              </a:rPr>
              <a:t>0</a:t>
            </a:r>
            <a:r>
              <a:rPr lang="en-US" sz="2000" dirty="0" smtClean="0"/>
              <a:t>. </a:t>
            </a:r>
          </a:p>
          <a:p>
            <a:r>
              <a:rPr lang="en-US" sz="2000" b="1" dirty="0" smtClean="0"/>
              <a:t>Key pair: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Private key: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/>
              <a:t> = pick a random integer in </a:t>
            </a:r>
            <a:r>
              <a:rPr lang="en-US" sz="2000" dirty="0" smtClean="0">
                <a:latin typeface="Cambria Math"/>
                <a:cs typeface="Cambria Math"/>
              </a:rPr>
              <a:t>[1,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000" dirty="0"/>
              <a:t>	P</a:t>
            </a:r>
            <a:r>
              <a:rPr lang="en-US" sz="2000" dirty="0" smtClean="0"/>
              <a:t>ublic key:   point </a:t>
            </a:r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i="1" dirty="0" err="1" smtClean="0">
                <a:latin typeface="Cambria Math"/>
                <a:cs typeface="Cambria Math"/>
              </a:rPr>
              <a:t>G</a:t>
            </a:r>
            <a:endParaRPr lang="en-US" sz="2000" i="1" dirty="0" smtClean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386668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random 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472360" y="3767760"/>
              <a:ext cx="371520" cy="1117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2640" y="3759480"/>
                <a:ext cx="384120" cy="11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61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368" y="3983166"/>
            <a:ext cx="346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Verify signature is valid.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07451" y="3983166"/>
            <a:ext cx="3590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Compute curve point using </a:t>
            </a:r>
          </a:p>
          <a:p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/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z</a:t>
            </a:r>
            <a:r>
              <a:rPr lang="en-US" sz="2000" dirty="0" smtClean="0"/>
              <a:t>, and signature, and check it.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063229"/>
            <a:ext cx="847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Parameters: </a:t>
            </a:r>
            <a:r>
              <a:rPr lang="en-US" sz="2000" dirty="0" smtClean="0"/>
              <a:t>curve, </a:t>
            </a:r>
            <a:r>
              <a:rPr lang="en-US" sz="2000" i="1" dirty="0" smtClean="0">
                <a:latin typeface="Cambria Math"/>
                <a:cs typeface="Cambria Math"/>
              </a:rPr>
              <a:t>G</a:t>
            </a:r>
            <a:r>
              <a:rPr lang="en-US" sz="2000" dirty="0" smtClean="0"/>
              <a:t> (a point on curve), (large)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/>
              <a:t> such that </a:t>
            </a:r>
            <a:r>
              <a:rPr lang="en-US" sz="2000" i="1" dirty="0" err="1" smtClean="0">
                <a:latin typeface="Cambria Math"/>
                <a:cs typeface="Cambria Math"/>
              </a:rPr>
              <a:t>nG</a:t>
            </a:r>
            <a:r>
              <a:rPr lang="en-US" sz="2000" i="1" dirty="0" smtClean="0">
                <a:latin typeface="Cambria Math"/>
                <a:cs typeface="Cambria Math"/>
              </a:rPr>
              <a:t> = </a:t>
            </a:r>
            <a:r>
              <a:rPr lang="en-US" sz="2000" dirty="0" smtClean="0">
                <a:latin typeface="Cambria Math"/>
                <a:cs typeface="Cambria Math"/>
              </a:rPr>
              <a:t>0</a:t>
            </a:r>
            <a:r>
              <a:rPr lang="en-US" sz="2000" dirty="0" smtClean="0"/>
              <a:t>. </a:t>
            </a:r>
          </a:p>
          <a:p>
            <a:r>
              <a:rPr lang="en-US" sz="2000" b="1" dirty="0" smtClean="0"/>
              <a:t>Key pair: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Private key: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/>
              <a:t> = pick a random integer in </a:t>
            </a:r>
            <a:r>
              <a:rPr lang="en-US" sz="2000" dirty="0" smtClean="0">
                <a:latin typeface="Cambria Math"/>
                <a:cs typeface="Cambria Math"/>
              </a:rPr>
              <a:t>[1,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-1]</a:t>
            </a:r>
          </a:p>
          <a:p>
            <a:r>
              <a:rPr lang="en-US" sz="2000" dirty="0"/>
              <a:t>	P</a:t>
            </a:r>
            <a:r>
              <a:rPr lang="en-US" sz="2000" dirty="0" smtClean="0"/>
              <a:t>ublic key:   point </a:t>
            </a:r>
            <a:r>
              <a:rPr lang="en-US" sz="2000" i="1" dirty="0" smtClean="0">
                <a:latin typeface="Cambria Math"/>
                <a:cs typeface="Cambria Math"/>
              </a:rPr>
              <a:t>Q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i="1" dirty="0" err="1" smtClean="0">
                <a:latin typeface="Cambria Math"/>
                <a:cs typeface="Cambria Math"/>
              </a:rPr>
              <a:t>G</a:t>
            </a:r>
            <a:endParaRPr lang="en-US" sz="2000" i="1" dirty="0" smtClean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386668"/>
            <a:ext cx="5015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Sign</a:t>
            </a:r>
            <a:r>
              <a:rPr lang="en-US" sz="2000" dirty="0" smtClean="0"/>
              <a:t> (sketch):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pick random integer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 </a:t>
            </a:r>
            <a:r>
              <a:rPr lang="en-US" sz="2000" dirty="0"/>
              <a:t>in </a:t>
            </a:r>
            <a:r>
              <a:rPr lang="en-US" sz="2000" dirty="0">
                <a:latin typeface="Cambria Math"/>
                <a:cs typeface="Cambria Math"/>
              </a:rPr>
              <a:t>[1, </a:t>
            </a:r>
            <a:r>
              <a:rPr lang="en-US" sz="2000" i="1" dirty="0">
                <a:latin typeface="Cambria Math"/>
                <a:cs typeface="Cambria Math"/>
              </a:rPr>
              <a:t>n</a:t>
            </a:r>
            <a:r>
              <a:rPr lang="en-US" sz="2000" dirty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]</a:t>
            </a:r>
            <a:endParaRPr lang="en-US" sz="2000" i="1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compute curve point: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dirty="0" smtClean="0">
                <a:latin typeface="Cambria Math"/>
                <a:cs typeface="Cambria Math"/>
              </a:rPr>
              <a:t>) = </a:t>
            </a:r>
            <a:r>
              <a:rPr lang="en-US" sz="2000" i="1" dirty="0" err="1" smtClean="0">
                <a:latin typeface="Cambria Math"/>
                <a:cs typeface="Cambria Math"/>
              </a:rPr>
              <a:t>kG</a:t>
            </a:r>
            <a:endParaRPr lang="en-US" sz="2000" i="1" dirty="0" smtClean="0">
              <a:latin typeface="Cambria Math"/>
              <a:cs typeface="Cambria Math"/>
            </a:endParaRPr>
          </a:p>
          <a:p>
            <a:r>
              <a:rPr lang="en-US" sz="2000" i="1" dirty="0"/>
              <a:t>	</a:t>
            </a:r>
            <a:r>
              <a:rPr lang="en-US" sz="2000" dirty="0" smtClean="0"/>
              <a:t>signature = 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lang="en-US" sz="2000" baseline="30000" dirty="0" smtClean="0">
                <a:latin typeface="Cambria Math"/>
                <a:cs typeface="Cambria Math"/>
              </a:rPr>
              <a:t>-1</a:t>
            </a:r>
            <a:r>
              <a:rPr lang="en-US" sz="2000" dirty="0" smtClean="0">
                <a:latin typeface="Cambria Math"/>
                <a:cs typeface="Cambria Math"/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z</a:t>
            </a:r>
            <a:r>
              <a:rPr lang="en-US" sz="2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latin typeface="Cambria Math"/>
                <a:cs typeface="Cambria Math"/>
              </a:rPr>
              <a:t>+ </a:t>
            </a:r>
            <a:r>
              <a:rPr lang="en-US" sz="2000" i="1" dirty="0" err="1" smtClean="0">
                <a:latin typeface="Cambria Math"/>
                <a:cs typeface="Cambria Math"/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lang="en-US" sz="2000" dirty="0" smtClean="0">
                <a:latin typeface="Cambria Math"/>
                <a:cs typeface="Cambria Math"/>
              </a:rPr>
              <a:t>) mod </a:t>
            </a:r>
            <a:r>
              <a:rPr lang="en-US" sz="2000" i="1" dirty="0" smtClean="0">
                <a:latin typeface="Cambria Math"/>
                <a:cs typeface="Cambria Math"/>
              </a:rPr>
              <a:t>n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i="1" baseline="30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02610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Elliptic Curve instead of RSA?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83" r="6050" b="4856"/>
          <a:stretch/>
        </p:blipFill>
        <p:spPr>
          <a:xfrm>
            <a:off x="941917" y="1306645"/>
            <a:ext cx="2921000" cy="306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15" y="1306644"/>
            <a:ext cx="3047835" cy="300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40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6341</TotalTime>
  <Words>1955</Words>
  <Application>Microsoft Macintosh PowerPoint</Application>
  <PresentationFormat>On-screen Show (16:9)</PresentationFormat>
  <Paragraphs>409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Plan for This Week</vt:lpstr>
      <vt:lpstr>Signing with Elliptic Curves</vt:lpstr>
      <vt:lpstr>Signing with Elliptic Curves</vt:lpstr>
      <vt:lpstr>Signing with Elliptic Curves</vt:lpstr>
      <vt:lpstr>Signing with Elliptic Curves</vt:lpstr>
      <vt:lpstr>Verifying a Signature</vt:lpstr>
      <vt:lpstr>Verifying a Signature</vt:lpstr>
      <vt:lpstr>Why Elliptic Curve instead of RSA?</vt:lpstr>
      <vt:lpstr>PowerPoint Presentation</vt:lpstr>
      <vt:lpstr>Why are RSA keys so much bigger?</vt:lpstr>
      <vt:lpstr>PowerPoint Presentation</vt:lpstr>
      <vt:lpstr>PowerPoint Presentation</vt:lpstr>
      <vt:lpstr>PowerPoint Presentation</vt:lpstr>
      <vt:lpstr>Bitcoin’s Curve</vt:lpstr>
      <vt:lpstr>PowerPoint Presentation</vt:lpstr>
      <vt:lpstr>PowerPoint Presentation</vt:lpstr>
      <vt:lpstr>Which of these is random?</vt:lpstr>
      <vt:lpstr>Is this sequence random?</vt:lpstr>
      <vt:lpstr>normal numbers look random</vt:lpstr>
      <vt:lpstr>PowerPoint Presentation</vt:lpstr>
      <vt:lpstr>PowerPoint Presentation</vt:lpstr>
      <vt:lpstr>Defining Randomness</vt:lpstr>
      <vt:lpstr>Kolmogorov Complexities </vt:lpstr>
      <vt:lpstr>Kolmogorov Complexities </vt:lpstr>
      <vt:lpstr>Kolmogorov Complexities </vt:lpstr>
      <vt:lpstr>Kolmogorov Complexities </vt:lpstr>
      <vt:lpstr>Kolmogorov Complexities </vt:lpstr>
      <vt:lpstr>Kolmogorov Complexities </vt:lpstr>
      <vt:lpstr>Kolmogorov Complexities </vt:lpstr>
      <vt:lpstr>Amplifying Physical Randomness</vt:lpstr>
      <vt:lpstr>Computing Kolmogorov Complexity </vt:lpstr>
      <vt:lpstr>Understanding Kolmogorov Randomness</vt:lpstr>
      <vt:lpstr>PowerPoint Presentation</vt:lpstr>
      <vt:lpstr>Computing Kolmogorov Complexity </vt:lpstr>
      <vt:lpstr>PowerPoint Presentation</vt:lpstr>
      <vt:lpstr>PowerPoint Presentation</vt:lpstr>
      <vt:lpstr>September 2013</vt:lpstr>
      <vt:lpstr>PowerPoint Presentation</vt:lpstr>
      <vt:lpstr>Dual-EC PRNG</vt:lpstr>
      <vt:lpstr>Curve Used by  Dual-EC PRNG</vt:lpstr>
      <vt:lpstr>Why use Elliptic Curves for PRNG?</vt:lpstr>
      <vt:lpstr>Dual-EC PRNG </vt:lpstr>
      <vt:lpstr>PowerPoint Presentation</vt:lpstr>
      <vt:lpstr>PowerPoint Presentation</vt:lpstr>
      <vt:lpstr>PowerPoint Presentation</vt:lpstr>
      <vt:lpstr>PowerPoint Presentation</vt:lpstr>
      <vt:lpstr>Possible Back Door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September 2013</vt:lpstr>
      <vt:lpstr>PowerPoint Presentation</vt:lpstr>
      <vt:lpstr>PowerPoint Presentation</vt:lpstr>
      <vt:lpstr>Generating Randomness  for Your Private Key</vt:lpstr>
      <vt:lpstr>PowerPoint Presentation</vt:lpstr>
      <vt:lpstr>DNSSEC Key Ceremony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115</cp:revision>
  <cp:lastPrinted>2015-01-26T18:27:46Z</cp:lastPrinted>
  <dcterms:created xsi:type="dcterms:W3CDTF">2015-01-10T23:57:16Z</dcterms:created>
  <dcterms:modified xsi:type="dcterms:W3CDTF">2015-01-26T20:42:50Z</dcterms:modified>
</cp:coreProperties>
</file>